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70" r:id="rId5"/>
    <p:sldId id="290" r:id="rId6"/>
    <p:sldId id="291" r:id="rId7"/>
    <p:sldId id="304" r:id="rId8"/>
    <p:sldId id="293" r:id="rId9"/>
    <p:sldId id="292" r:id="rId10"/>
    <p:sldId id="298" r:id="rId11"/>
    <p:sldId id="294" r:id="rId12"/>
    <p:sldId id="302" r:id="rId13"/>
    <p:sldId id="303" r:id="rId14"/>
    <p:sldId id="300" r:id="rId15"/>
    <p:sldId id="297" r:id="rId16"/>
    <p:sldId id="299"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1B8337-6EED-404A-9635-21A08B243F07}" v="4" dt="2023-08-30T13:47:16.2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551" autoAdjust="0"/>
  </p:normalViewPr>
  <p:slideViewPr>
    <p:cSldViewPr snapToGrid="0" showGuides="1">
      <p:cViewPr varScale="1">
        <p:scale>
          <a:sx n="58" d="100"/>
          <a:sy n="58" d="100"/>
        </p:scale>
        <p:origin x="1646" y="3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bbe84a0-611b-406e-b251-e8b4b71c069a" providerId="ADAL" clId="{785FBFC8-79F4-4F41-A0D6-601302FD4DB9}"/>
    <pc:docChg chg="custSel addSld delSld modSld sldOrd">
      <pc:chgData name="Pascalle Cup" userId="abbe84a0-611b-406e-b251-e8b4b71c069a" providerId="ADAL" clId="{785FBFC8-79F4-4F41-A0D6-601302FD4DB9}" dt="2023-08-22T16:05:42.709" v="2749" actId="1076"/>
      <pc:docMkLst>
        <pc:docMk/>
      </pc:docMkLst>
      <pc:sldChg chg="del">
        <pc:chgData name="Pascalle Cup" userId="abbe84a0-611b-406e-b251-e8b4b71c069a" providerId="ADAL" clId="{785FBFC8-79F4-4F41-A0D6-601302FD4DB9}" dt="2023-08-22T15:38:50.568" v="2473" actId="47"/>
        <pc:sldMkLst>
          <pc:docMk/>
          <pc:sldMk cId="1439573609" sldId="289"/>
        </pc:sldMkLst>
      </pc:sldChg>
      <pc:sldChg chg="modNotesTx">
        <pc:chgData name="Pascalle Cup" userId="abbe84a0-611b-406e-b251-e8b4b71c069a" providerId="ADAL" clId="{785FBFC8-79F4-4F41-A0D6-601302FD4DB9}" dt="2023-08-22T15:59:35.239" v="2741" actId="5793"/>
        <pc:sldMkLst>
          <pc:docMk/>
          <pc:sldMk cId="3438589595" sldId="290"/>
        </pc:sldMkLst>
      </pc:sldChg>
      <pc:sldChg chg="addSp delSp modSp mod">
        <pc:chgData name="Pascalle Cup" userId="abbe84a0-611b-406e-b251-e8b4b71c069a" providerId="ADAL" clId="{785FBFC8-79F4-4F41-A0D6-601302FD4DB9}" dt="2023-08-22T15:43:47.942" v="2504" actId="1076"/>
        <pc:sldMkLst>
          <pc:docMk/>
          <pc:sldMk cId="186376517" sldId="294"/>
        </pc:sldMkLst>
        <pc:spChg chg="del mod">
          <ac:chgData name="Pascalle Cup" userId="abbe84a0-611b-406e-b251-e8b4b71c069a" providerId="ADAL" clId="{785FBFC8-79F4-4F41-A0D6-601302FD4DB9}" dt="2023-08-22T15:14:00.780" v="1" actId="478"/>
          <ac:spMkLst>
            <pc:docMk/>
            <pc:sldMk cId="186376517" sldId="294"/>
            <ac:spMk id="4" creationId="{0030501F-7F30-7600-61F6-CC9107DC98F7}"/>
          </ac:spMkLst>
        </pc:spChg>
        <pc:spChg chg="add mod">
          <ac:chgData name="Pascalle Cup" userId="abbe84a0-611b-406e-b251-e8b4b71c069a" providerId="ADAL" clId="{785FBFC8-79F4-4F41-A0D6-601302FD4DB9}" dt="2023-08-22T15:21:36.715" v="855" actId="1076"/>
          <ac:spMkLst>
            <pc:docMk/>
            <pc:sldMk cId="186376517" sldId="294"/>
            <ac:spMk id="6" creationId="{62A0C65F-AD00-9BBD-64D3-273A5CEEB8B4}"/>
          </ac:spMkLst>
        </pc:spChg>
        <pc:spChg chg="add mod">
          <ac:chgData name="Pascalle Cup" userId="abbe84a0-611b-406e-b251-e8b4b71c069a" providerId="ADAL" clId="{785FBFC8-79F4-4F41-A0D6-601302FD4DB9}" dt="2023-08-22T15:43:43.590" v="2502" actId="1076"/>
          <ac:spMkLst>
            <pc:docMk/>
            <pc:sldMk cId="186376517" sldId="294"/>
            <ac:spMk id="7" creationId="{32D5EED2-8DFC-B739-486C-6DB93929ABFB}"/>
          </ac:spMkLst>
        </pc:spChg>
        <pc:picChg chg="add mod">
          <ac:chgData name="Pascalle Cup" userId="abbe84a0-611b-406e-b251-e8b4b71c069a" providerId="ADAL" clId="{785FBFC8-79F4-4F41-A0D6-601302FD4DB9}" dt="2023-08-22T15:43:45.900" v="2503" actId="1076"/>
          <ac:picMkLst>
            <pc:docMk/>
            <pc:sldMk cId="186376517" sldId="294"/>
            <ac:picMk id="8" creationId="{14F461DB-105E-A7A0-4FCE-40BF6472C2C6}"/>
          </ac:picMkLst>
        </pc:picChg>
        <pc:picChg chg="add mod">
          <ac:chgData name="Pascalle Cup" userId="abbe84a0-611b-406e-b251-e8b4b71c069a" providerId="ADAL" clId="{785FBFC8-79F4-4F41-A0D6-601302FD4DB9}" dt="2023-08-22T15:43:47.942" v="2504" actId="1076"/>
          <ac:picMkLst>
            <pc:docMk/>
            <pc:sldMk cId="186376517" sldId="294"/>
            <ac:picMk id="9" creationId="{9C2C045A-AE3B-C9B9-E8C6-2F02C80949CB}"/>
          </ac:picMkLst>
        </pc:picChg>
        <pc:picChg chg="add mod">
          <ac:chgData name="Pascalle Cup" userId="abbe84a0-611b-406e-b251-e8b4b71c069a" providerId="ADAL" clId="{785FBFC8-79F4-4F41-A0D6-601302FD4DB9}" dt="2023-08-22T15:43:40.823" v="2501" actId="1076"/>
          <ac:picMkLst>
            <pc:docMk/>
            <pc:sldMk cId="186376517" sldId="294"/>
            <ac:picMk id="1026" creationId="{4FF8D4D3-58CB-D51E-23BD-B605B06B28EE}"/>
          </ac:picMkLst>
        </pc:picChg>
      </pc:sldChg>
      <pc:sldChg chg="del">
        <pc:chgData name="Pascalle Cup" userId="abbe84a0-611b-406e-b251-e8b4b71c069a" providerId="ADAL" clId="{785FBFC8-79F4-4F41-A0D6-601302FD4DB9}" dt="2023-08-22T15:38:52.868" v="2474" actId="47"/>
        <pc:sldMkLst>
          <pc:docMk/>
          <pc:sldMk cId="263433070" sldId="295"/>
        </pc:sldMkLst>
      </pc:sldChg>
      <pc:sldChg chg="delSp modSp del mod ord">
        <pc:chgData name="Pascalle Cup" userId="abbe84a0-611b-406e-b251-e8b4b71c069a" providerId="ADAL" clId="{785FBFC8-79F4-4F41-A0D6-601302FD4DB9}" dt="2023-08-22T16:00:45.199" v="2746" actId="47"/>
        <pc:sldMkLst>
          <pc:docMk/>
          <pc:sldMk cId="1677780213" sldId="296"/>
        </pc:sldMkLst>
        <pc:spChg chg="del mod">
          <ac:chgData name="Pascalle Cup" userId="abbe84a0-611b-406e-b251-e8b4b71c069a" providerId="ADAL" clId="{785FBFC8-79F4-4F41-A0D6-601302FD4DB9}" dt="2023-08-22T15:14:13.654" v="5" actId="478"/>
          <ac:spMkLst>
            <pc:docMk/>
            <pc:sldMk cId="1677780213" sldId="296"/>
            <ac:spMk id="4" creationId="{0030501F-7F30-7600-61F6-CC9107DC98F7}"/>
          </ac:spMkLst>
        </pc:spChg>
      </pc:sldChg>
      <pc:sldChg chg="addSp delSp modSp mod modClrScheme modAnim chgLayout modNotesTx">
        <pc:chgData name="Pascalle Cup" userId="abbe84a0-611b-406e-b251-e8b4b71c069a" providerId="ADAL" clId="{785FBFC8-79F4-4F41-A0D6-601302FD4DB9}" dt="2023-08-22T15:58:51.560" v="2672" actId="5793"/>
        <pc:sldMkLst>
          <pc:docMk/>
          <pc:sldMk cId="4015943723" sldId="297"/>
        </pc:sldMkLst>
        <pc:spChg chg="mod ord">
          <ac:chgData name="Pascalle Cup" userId="abbe84a0-611b-406e-b251-e8b4b71c069a" providerId="ADAL" clId="{785FBFC8-79F4-4F41-A0D6-601302FD4DB9}" dt="2023-08-22T15:37:11.462" v="2294" actId="26606"/>
          <ac:spMkLst>
            <pc:docMk/>
            <pc:sldMk cId="4015943723" sldId="297"/>
            <ac:spMk id="3" creationId="{38BCC643-6F4E-D783-5A2E-0FA3B96D8933}"/>
          </ac:spMkLst>
        </pc:spChg>
        <pc:spChg chg="del">
          <ac:chgData name="Pascalle Cup" userId="abbe84a0-611b-406e-b251-e8b4b71c069a" providerId="ADAL" clId="{785FBFC8-79F4-4F41-A0D6-601302FD4DB9}" dt="2023-08-22T15:14:04.762" v="2" actId="478"/>
          <ac:spMkLst>
            <pc:docMk/>
            <pc:sldMk cId="4015943723" sldId="297"/>
            <ac:spMk id="4" creationId="{0030501F-7F30-7600-61F6-CC9107DC98F7}"/>
          </ac:spMkLst>
        </pc:spChg>
        <pc:spChg chg="mod">
          <ac:chgData name="Pascalle Cup" userId="abbe84a0-611b-406e-b251-e8b4b71c069a" providerId="ADAL" clId="{785FBFC8-79F4-4F41-A0D6-601302FD4DB9}" dt="2023-08-22T15:37:11.462" v="2294" actId="26606"/>
          <ac:spMkLst>
            <pc:docMk/>
            <pc:sldMk cId="4015943723" sldId="297"/>
            <ac:spMk id="5" creationId="{345E2AD6-A142-847F-8DE8-0B72FF65FEEB}"/>
          </ac:spMkLst>
        </pc:spChg>
        <pc:spChg chg="add del mod">
          <ac:chgData name="Pascalle Cup" userId="abbe84a0-611b-406e-b251-e8b4b71c069a" providerId="ADAL" clId="{785FBFC8-79F4-4F41-A0D6-601302FD4DB9}" dt="2023-08-22T15:38:35.643" v="2471" actId="478"/>
          <ac:spMkLst>
            <pc:docMk/>
            <pc:sldMk cId="4015943723" sldId="297"/>
            <ac:spMk id="10" creationId="{45A5A9E6-500F-3196-C228-CF1F03500F38}"/>
          </ac:spMkLst>
        </pc:spChg>
        <pc:spChg chg="add del mod">
          <ac:chgData name="Pascalle Cup" userId="abbe84a0-611b-406e-b251-e8b4b71c069a" providerId="ADAL" clId="{785FBFC8-79F4-4F41-A0D6-601302FD4DB9}" dt="2023-08-22T15:37:52.114" v="2425" actId="478"/>
          <ac:spMkLst>
            <pc:docMk/>
            <pc:sldMk cId="4015943723" sldId="297"/>
            <ac:spMk id="12" creationId="{25CBAD27-08E4-4773-2583-986B82008244}"/>
          </ac:spMkLst>
        </pc:spChg>
        <pc:spChg chg="add mod">
          <ac:chgData name="Pascalle Cup" userId="abbe84a0-611b-406e-b251-e8b4b71c069a" providerId="ADAL" clId="{785FBFC8-79F4-4F41-A0D6-601302FD4DB9}" dt="2023-08-22T15:57:45.056" v="2563" actId="403"/>
          <ac:spMkLst>
            <pc:docMk/>
            <pc:sldMk cId="4015943723" sldId="297"/>
            <ac:spMk id="14" creationId="{5EEC23C6-9DFC-ABA7-CD98-7DDAD45265C9}"/>
          </ac:spMkLst>
        </pc:spChg>
        <pc:spChg chg="add mod">
          <ac:chgData name="Pascalle Cup" userId="abbe84a0-611b-406e-b251-e8b4b71c069a" providerId="ADAL" clId="{785FBFC8-79F4-4F41-A0D6-601302FD4DB9}" dt="2023-08-22T15:37:17.588" v="2315" actId="20577"/>
          <ac:spMkLst>
            <pc:docMk/>
            <pc:sldMk cId="4015943723" sldId="297"/>
            <ac:spMk id="16" creationId="{C0DCB802-579F-3AF9-E872-6A08628E086B}"/>
          </ac:spMkLst>
        </pc:spChg>
        <pc:picChg chg="add mod">
          <ac:chgData name="Pascalle Cup" userId="abbe84a0-611b-406e-b251-e8b4b71c069a" providerId="ADAL" clId="{785FBFC8-79F4-4F41-A0D6-601302FD4DB9}" dt="2023-08-22T15:37:11.462" v="2294" actId="26606"/>
          <ac:picMkLst>
            <pc:docMk/>
            <pc:sldMk cId="4015943723" sldId="297"/>
            <ac:picMk id="2" creationId="{794110D5-9CD4-4443-72A1-1D9E850F964F}"/>
          </ac:picMkLst>
        </pc:picChg>
      </pc:sldChg>
      <pc:sldChg chg="modSp mod">
        <pc:chgData name="Pascalle Cup" userId="abbe84a0-611b-406e-b251-e8b4b71c069a" providerId="ADAL" clId="{785FBFC8-79F4-4F41-A0D6-601302FD4DB9}" dt="2023-08-22T15:35:38.112" v="2292" actId="1076"/>
        <pc:sldMkLst>
          <pc:docMk/>
          <pc:sldMk cId="3551073463" sldId="298"/>
        </pc:sldMkLst>
        <pc:spChg chg="mod">
          <ac:chgData name="Pascalle Cup" userId="abbe84a0-611b-406e-b251-e8b4b71c069a" providerId="ADAL" clId="{785FBFC8-79F4-4F41-A0D6-601302FD4DB9}" dt="2023-08-22T15:35:38.112" v="2292" actId="1076"/>
          <ac:spMkLst>
            <pc:docMk/>
            <pc:sldMk cId="3551073463" sldId="298"/>
            <ac:spMk id="3" creationId="{BF243364-BE57-0759-BB57-59D056534BE9}"/>
          </ac:spMkLst>
        </pc:spChg>
      </pc:sldChg>
      <pc:sldChg chg="addSp modSp add mod">
        <pc:chgData name="Pascalle Cup" userId="abbe84a0-611b-406e-b251-e8b4b71c069a" providerId="ADAL" clId="{785FBFC8-79F4-4F41-A0D6-601302FD4DB9}" dt="2023-08-22T15:58:16.971" v="2566" actId="1076"/>
        <pc:sldMkLst>
          <pc:docMk/>
          <pc:sldMk cId="3637342547" sldId="299"/>
        </pc:sldMkLst>
        <pc:picChg chg="add mod">
          <ac:chgData name="Pascalle Cup" userId="abbe84a0-611b-406e-b251-e8b4b71c069a" providerId="ADAL" clId="{785FBFC8-79F4-4F41-A0D6-601302FD4DB9}" dt="2023-08-22T15:58:16.971" v="2566" actId="1076"/>
          <ac:picMkLst>
            <pc:docMk/>
            <pc:sldMk cId="3637342547" sldId="299"/>
            <ac:picMk id="2" creationId="{854207FB-4AD7-110F-C775-877549947C3D}"/>
          </ac:picMkLst>
        </pc:picChg>
      </pc:sldChg>
      <pc:sldChg chg="addSp delSp modSp new mod">
        <pc:chgData name="Pascalle Cup" userId="abbe84a0-611b-406e-b251-e8b4b71c069a" providerId="ADAL" clId="{785FBFC8-79F4-4F41-A0D6-601302FD4DB9}" dt="2023-08-22T16:00:39.693" v="2745" actId="113"/>
        <pc:sldMkLst>
          <pc:docMk/>
          <pc:sldMk cId="1794177275" sldId="300"/>
        </pc:sldMkLst>
        <pc:spChg chg="mod">
          <ac:chgData name="Pascalle Cup" userId="abbe84a0-611b-406e-b251-e8b4b71c069a" providerId="ADAL" clId="{785FBFC8-79F4-4F41-A0D6-601302FD4DB9}" dt="2023-08-22T15:23:35.400" v="1170" actId="20577"/>
          <ac:spMkLst>
            <pc:docMk/>
            <pc:sldMk cId="1794177275" sldId="300"/>
            <ac:spMk id="2" creationId="{B460AC81-B2D7-9C88-7A85-63C5536385EC}"/>
          </ac:spMkLst>
        </pc:spChg>
        <pc:spChg chg="del">
          <ac:chgData name="Pascalle Cup" userId="abbe84a0-611b-406e-b251-e8b4b71c069a" providerId="ADAL" clId="{785FBFC8-79F4-4F41-A0D6-601302FD4DB9}" dt="2023-08-22T15:26:38.977" v="1880" actId="478"/>
          <ac:spMkLst>
            <pc:docMk/>
            <pc:sldMk cId="1794177275" sldId="300"/>
            <ac:spMk id="4" creationId="{3D612CBD-B01C-8826-7E2F-32F837D723C3}"/>
          </ac:spMkLst>
        </pc:spChg>
        <pc:spChg chg="add mod">
          <ac:chgData name="Pascalle Cup" userId="abbe84a0-611b-406e-b251-e8b4b71c069a" providerId="ADAL" clId="{785FBFC8-79F4-4F41-A0D6-601302FD4DB9}" dt="2023-08-22T16:00:39.693" v="2745" actId="113"/>
          <ac:spMkLst>
            <pc:docMk/>
            <pc:sldMk cId="1794177275" sldId="300"/>
            <ac:spMk id="6" creationId="{10CFC60D-C43C-7601-B5AF-7219394B3C7F}"/>
          </ac:spMkLst>
        </pc:spChg>
      </pc:sldChg>
      <pc:sldChg chg="addSp new del mod">
        <pc:chgData name="Pascalle Cup" userId="abbe84a0-611b-406e-b251-e8b4b71c069a" providerId="ADAL" clId="{785FBFC8-79F4-4F41-A0D6-601302FD4DB9}" dt="2023-08-22T15:57:33.672" v="2562" actId="2696"/>
        <pc:sldMkLst>
          <pc:docMk/>
          <pc:sldMk cId="3012126361" sldId="301"/>
        </pc:sldMkLst>
        <pc:spChg chg="add">
          <ac:chgData name="Pascalle Cup" userId="abbe84a0-611b-406e-b251-e8b4b71c069a" providerId="ADAL" clId="{785FBFC8-79F4-4F41-A0D6-601302FD4DB9}" dt="2023-08-22T15:39:26.206" v="2477" actId="22"/>
          <ac:spMkLst>
            <pc:docMk/>
            <pc:sldMk cId="3012126361" sldId="301"/>
            <ac:spMk id="7" creationId="{2CD8A6F3-98C8-8FA5-B7A1-09BF79B35852}"/>
          </ac:spMkLst>
        </pc:spChg>
      </pc:sldChg>
      <pc:sldChg chg="addSp delSp modSp add mod">
        <pc:chgData name="Pascalle Cup" userId="abbe84a0-611b-406e-b251-e8b4b71c069a" providerId="ADAL" clId="{785FBFC8-79F4-4F41-A0D6-601302FD4DB9}" dt="2023-08-22T15:54:44.645" v="2538" actId="1076"/>
        <pc:sldMkLst>
          <pc:docMk/>
          <pc:sldMk cId="4282545010" sldId="302"/>
        </pc:sldMkLst>
        <pc:spChg chg="add mod">
          <ac:chgData name="Pascalle Cup" userId="abbe84a0-611b-406e-b251-e8b4b71c069a" providerId="ADAL" clId="{785FBFC8-79F4-4F41-A0D6-601302FD4DB9}" dt="2023-08-22T15:40:18.327" v="2492" actId="14100"/>
          <ac:spMkLst>
            <pc:docMk/>
            <pc:sldMk cId="4282545010" sldId="302"/>
            <ac:spMk id="4" creationId="{6B5BBD8E-7853-8B8F-91AF-766F041E4225}"/>
          </ac:spMkLst>
        </pc:spChg>
        <pc:spChg chg="del mod">
          <ac:chgData name="Pascalle Cup" userId="abbe84a0-611b-406e-b251-e8b4b71c069a" providerId="ADAL" clId="{785FBFC8-79F4-4F41-A0D6-601302FD4DB9}" dt="2023-08-22T15:39:39.569" v="2481"/>
          <ac:spMkLst>
            <pc:docMk/>
            <pc:sldMk cId="4282545010" sldId="302"/>
            <ac:spMk id="7" creationId="{32D5EED2-8DFC-B739-486C-6DB93929ABFB}"/>
          </ac:spMkLst>
        </pc:spChg>
        <pc:picChg chg="add mod">
          <ac:chgData name="Pascalle Cup" userId="abbe84a0-611b-406e-b251-e8b4b71c069a" providerId="ADAL" clId="{785FBFC8-79F4-4F41-A0D6-601302FD4DB9}" dt="2023-08-22T15:54:36.571" v="2533" actId="1076"/>
          <ac:picMkLst>
            <pc:docMk/>
            <pc:sldMk cId="4282545010" sldId="302"/>
            <ac:picMk id="8" creationId="{884459EB-8217-0A24-41A2-F24F0E32C6EB}"/>
          </ac:picMkLst>
        </pc:picChg>
        <pc:picChg chg="add mod">
          <ac:chgData name="Pascalle Cup" userId="abbe84a0-611b-406e-b251-e8b4b71c069a" providerId="ADAL" clId="{785FBFC8-79F4-4F41-A0D6-601302FD4DB9}" dt="2023-08-22T15:54:41.861" v="2536" actId="1076"/>
          <ac:picMkLst>
            <pc:docMk/>
            <pc:sldMk cId="4282545010" sldId="302"/>
            <ac:picMk id="9" creationId="{07B4C5AB-7826-F25E-524B-EFCE15F1D217}"/>
          </ac:picMkLst>
        </pc:picChg>
        <pc:picChg chg="add mod modCrop">
          <ac:chgData name="Pascalle Cup" userId="abbe84a0-611b-406e-b251-e8b4b71c069a" providerId="ADAL" clId="{785FBFC8-79F4-4F41-A0D6-601302FD4DB9}" dt="2023-08-22T15:54:43.508" v="2537" actId="1076"/>
          <ac:picMkLst>
            <pc:docMk/>
            <pc:sldMk cId="4282545010" sldId="302"/>
            <ac:picMk id="10" creationId="{36A709DA-67C2-4D41-0499-5E34D0F1CF58}"/>
          </ac:picMkLst>
        </pc:picChg>
        <pc:picChg chg="add mod">
          <ac:chgData name="Pascalle Cup" userId="abbe84a0-611b-406e-b251-e8b4b71c069a" providerId="ADAL" clId="{785FBFC8-79F4-4F41-A0D6-601302FD4DB9}" dt="2023-08-22T15:54:44.645" v="2538" actId="1076"/>
          <ac:picMkLst>
            <pc:docMk/>
            <pc:sldMk cId="4282545010" sldId="302"/>
            <ac:picMk id="2050" creationId="{396F12AD-773A-2D08-FF6F-286860E4AEBA}"/>
          </ac:picMkLst>
        </pc:picChg>
      </pc:sldChg>
      <pc:sldChg chg="addSp delSp modSp add mod">
        <pc:chgData name="Pascalle Cup" userId="abbe84a0-611b-406e-b251-e8b4b71c069a" providerId="ADAL" clId="{785FBFC8-79F4-4F41-A0D6-601302FD4DB9}" dt="2023-08-22T15:57:22.437" v="2561" actId="1076"/>
        <pc:sldMkLst>
          <pc:docMk/>
          <pc:sldMk cId="2433898551" sldId="303"/>
        </pc:sldMkLst>
        <pc:spChg chg="del">
          <ac:chgData name="Pascalle Cup" userId="abbe84a0-611b-406e-b251-e8b4b71c069a" providerId="ADAL" clId="{785FBFC8-79F4-4F41-A0D6-601302FD4DB9}" dt="2023-08-22T15:39:57.997" v="2486" actId="478"/>
          <ac:spMkLst>
            <pc:docMk/>
            <pc:sldMk cId="2433898551" sldId="303"/>
            <ac:spMk id="4" creationId="{6B5BBD8E-7853-8B8F-91AF-766F041E4225}"/>
          </ac:spMkLst>
        </pc:spChg>
        <pc:spChg chg="add mod">
          <ac:chgData name="Pascalle Cup" userId="abbe84a0-611b-406e-b251-e8b4b71c069a" providerId="ADAL" clId="{785FBFC8-79F4-4F41-A0D6-601302FD4DB9}" dt="2023-08-22T15:40:12.015" v="2491" actId="1076"/>
          <ac:spMkLst>
            <pc:docMk/>
            <pc:sldMk cId="2433898551" sldId="303"/>
            <ac:spMk id="7" creationId="{53F908FB-A52C-2AFC-6C98-7B2D0197514A}"/>
          </ac:spMkLst>
        </pc:spChg>
        <pc:picChg chg="add mod">
          <ac:chgData name="Pascalle Cup" userId="abbe84a0-611b-406e-b251-e8b4b71c069a" providerId="ADAL" clId="{785FBFC8-79F4-4F41-A0D6-601302FD4DB9}" dt="2023-08-22T15:57:13.674" v="2557" actId="14100"/>
          <ac:picMkLst>
            <pc:docMk/>
            <pc:sldMk cId="2433898551" sldId="303"/>
            <ac:picMk id="8" creationId="{ECB0A8F4-40AA-8B6D-1278-6C1214C91BA5}"/>
          </ac:picMkLst>
        </pc:picChg>
        <pc:picChg chg="add mod">
          <ac:chgData name="Pascalle Cup" userId="abbe84a0-611b-406e-b251-e8b4b71c069a" providerId="ADAL" clId="{785FBFC8-79F4-4F41-A0D6-601302FD4DB9}" dt="2023-08-22T15:57:22.437" v="2561" actId="1076"/>
          <ac:picMkLst>
            <pc:docMk/>
            <pc:sldMk cId="2433898551" sldId="303"/>
            <ac:picMk id="9" creationId="{DC38384F-7BF2-AA74-8832-6B0BDD42DEFD}"/>
          </ac:picMkLst>
        </pc:picChg>
        <pc:picChg chg="add del mod">
          <ac:chgData name="Pascalle Cup" userId="abbe84a0-611b-406e-b251-e8b4b71c069a" providerId="ADAL" clId="{785FBFC8-79F4-4F41-A0D6-601302FD4DB9}" dt="2023-08-22T15:57:01.805" v="2552" actId="478"/>
          <ac:picMkLst>
            <pc:docMk/>
            <pc:sldMk cId="2433898551" sldId="303"/>
            <ac:picMk id="10" creationId="{4F4DFF1E-913A-34ED-DD78-378AD84E10C5}"/>
          </ac:picMkLst>
        </pc:picChg>
        <pc:picChg chg="add mod">
          <ac:chgData name="Pascalle Cup" userId="abbe84a0-611b-406e-b251-e8b4b71c069a" providerId="ADAL" clId="{785FBFC8-79F4-4F41-A0D6-601302FD4DB9}" dt="2023-08-22T15:57:21.269" v="2560" actId="1076"/>
          <ac:picMkLst>
            <pc:docMk/>
            <pc:sldMk cId="2433898551" sldId="303"/>
            <ac:picMk id="11" creationId="{55AF499B-6758-775C-3F7F-727E102BFA1B}"/>
          </ac:picMkLst>
        </pc:picChg>
      </pc:sldChg>
      <pc:sldChg chg="addSp modSp new mod">
        <pc:chgData name="Pascalle Cup" userId="abbe84a0-611b-406e-b251-e8b4b71c069a" providerId="ADAL" clId="{785FBFC8-79F4-4F41-A0D6-601302FD4DB9}" dt="2023-08-22T16:05:42.709" v="2749" actId="1076"/>
        <pc:sldMkLst>
          <pc:docMk/>
          <pc:sldMk cId="1774287609" sldId="304"/>
        </pc:sldMkLst>
        <pc:spChg chg="add mod">
          <ac:chgData name="Pascalle Cup" userId="abbe84a0-611b-406e-b251-e8b4b71c069a" providerId="ADAL" clId="{785FBFC8-79F4-4F41-A0D6-601302FD4DB9}" dt="2023-08-22T16:05:42.709" v="2749" actId="1076"/>
          <ac:spMkLst>
            <pc:docMk/>
            <pc:sldMk cId="1774287609" sldId="304"/>
            <ac:spMk id="6" creationId="{4B7A1D86-94F7-357B-08B3-B04AA66C65C5}"/>
          </ac:spMkLst>
        </pc:spChg>
      </pc:sldChg>
    </pc:docChg>
  </pc:docChgLst>
  <pc:docChgLst>
    <pc:chgData name="Pascalle Cup" userId="abbe84a0-611b-406e-b251-e8b4b71c069a" providerId="ADAL" clId="{AD2B02CC-636D-4DC2-947A-3AED380F25C1}"/>
    <pc:docChg chg="modSld">
      <pc:chgData name="Pascalle Cup" userId="abbe84a0-611b-406e-b251-e8b4b71c069a" providerId="ADAL" clId="{AD2B02CC-636D-4DC2-947A-3AED380F25C1}" dt="2023-08-28T11:33:08.500" v="55" actId="20577"/>
      <pc:docMkLst>
        <pc:docMk/>
      </pc:docMkLst>
      <pc:sldChg chg="modSp mod">
        <pc:chgData name="Pascalle Cup" userId="abbe84a0-611b-406e-b251-e8b4b71c069a" providerId="ADAL" clId="{AD2B02CC-636D-4DC2-947A-3AED380F25C1}" dt="2023-08-28T11:33:08.500" v="55" actId="20577"/>
        <pc:sldMkLst>
          <pc:docMk/>
          <pc:sldMk cId="1794177275" sldId="300"/>
        </pc:sldMkLst>
        <pc:spChg chg="mod">
          <ac:chgData name="Pascalle Cup" userId="abbe84a0-611b-406e-b251-e8b4b71c069a" providerId="ADAL" clId="{AD2B02CC-636D-4DC2-947A-3AED380F25C1}" dt="2023-08-28T11:33:08.500" v="55" actId="20577"/>
          <ac:spMkLst>
            <pc:docMk/>
            <pc:sldMk cId="1794177275" sldId="300"/>
            <ac:spMk id="6" creationId="{10CFC60D-C43C-7601-B5AF-7219394B3C7F}"/>
          </ac:spMkLst>
        </pc:spChg>
      </pc:sldChg>
    </pc:docChg>
  </pc:docChgLst>
  <pc:docChgLst>
    <pc:chgData name="Ron Hoogendijk" userId="S::r.hoogendijk@yuverta.nl::f8fd4165-9665-448a-927b-926ec9fd3705" providerId="AD" clId="Web-{841B8337-6EED-404A-9635-21A08B243F07}"/>
    <pc:docChg chg="modSld">
      <pc:chgData name="Ron Hoogendijk" userId="S::r.hoogendijk@yuverta.nl::f8fd4165-9665-448a-927b-926ec9fd3705" providerId="AD" clId="Web-{841B8337-6EED-404A-9635-21A08B243F07}" dt="2023-08-30T13:47:12.918" v="0" actId="20577"/>
      <pc:docMkLst>
        <pc:docMk/>
      </pc:docMkLst>
      <pc:sldChg chg="modSp">
        <pc:chgData name="Ron Hoogendijk" userId="S::r.hoogendijk@yuverta.nl::f8fd4165-9665-448a-927b-926ec9fd3705" providerId="AD" clId="Web-{841B8337-6EED-404A-9635-21A08B243F07}" dt="2023-08-30T13:47:12.918" v="0" actId="20577"/>
        <pc:sldMkLst>
          <pc:docMk/>
          <pc:sldMk cId="186376517" sldId="294"/>
        </pc:sldMkLst>
        <pc:spChg chg="mod">
          <ac:chgData name="Ron Hoogendijk" userId="S::r.hoogendijk@yuverta.nl::f8fd4165-9665-448a-927b-926ec9fd3705" providerId="AD" clId="Web-{841B8337-6EED-404A-9635-21A08B243F07}" dt="2023-08-30T13:47:12.918" v="0" actId="20577"/>
          <ac:spMkLst>
            <pc:docMk/>
            <pc:sldMk cId="186376517" sldId="294"/>
            <ac:spMk id="7" creationId="{32D5EED2-8DFC-B739-486C-6DB93929ABF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8397CF-E02E-4903-A055-890F16227311}" type="datetimeFigureOut">
              <a:rPr lang="en-GB" smtClean="0"/>
              <a:t>30/08/2023</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9AB66-6B1B-4D33-8EC2-D94AB424B261}" type="slidenum">
              <a:rPr lang="en-GB" smtClean="0"/>
              <a:t>‹nr.›</a:t>
            </a:fld>
            <a:endParaRPr lang="en-GB"/>
          </a:p>
        </p:txBody>
      </p:sp>
    </p:spTree>
    <p:extLst>
      <p:ext uri="{BB962C8B-B14F-4D97-AF65-F5344CB8AC3E}">
        <p14:creationId xmlns:p14="http://schemas.microsoft.com/office/powerpoint/2010/main" val="1168210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1</a:t>
            </a:fld>
            <a:endParaRPr lang="nl-NL" dirty="0"/>
          </a:p>
        </p:txBody>
      </p:sp>
    </p:spTree>
    <p:extLst>
      <p:ext uri="{BB962C8B-B14F-4D97-AF65-F5344CB8AC3E}">
        <p14:creationId xmlns:p14="http://schemas.microsoft.com/office/powerpoint/2010/main" val="176649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Opstart periode: wát gaan we doen? Een evenement organiseren. In deze presentatie: </a:t>
            </a:r>
          </a:p>
          <a:p>
            <a:pPr marL="171450" indent="-171450">
              <a:buFontTx/>
              <a:buChar char="-"/>
            </a:pPr>
            <a:r>
              <a:rPr lang="nl-NL" dirty="0"/>
              <a:t>Wat is een evenement </a:t>
            </a:r>
          </a:p>
          <a:p>
            <a:pPr marL="171450" indent="-171450">
              <a:buFontTx/>
              <a:buChar char="-"/>
            </a:pPr>
            <a:r>
              <a:rPr lang="nl-NL" dirty="0"/>
              <a:t>uitleg opdracht </a:t>
            </a:r>
          </a:p>
          <a:p>
            <a:r>
              <a:rPr lang="nl-NL" dirty="0"/>
              <a:t>- eindproducten benoemen</a:t>
            </a:r>
          </a:p>
          <a:p>
            <a:pPr marL="171450" indent="-171450">
              <a:buFontTx/>
              <a:buChar char="-"/>
            </a:pPr>
            <a:r>
              <a:rPr lang="nl-NL" dirty="0"/>
              <a:t>presentatie van de opdrachten </a:t>
            </a:r>
          </a:p>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2</a:t>
            </a:fld>
            <a:endParaRPr lang="en-GB"/>
          </a:p>
        </p:txBody>
      </p:sp>
    </p:spTree>
    <p:extLst>
      <p:ext uri="{BB962C8B-B14F-4D97-AF65-F5344CB8AC3E}">
        <p14:creationId xmlns:p14="http://schemas.microsoft.com/office/powerpoint/2010/main" val="1733678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Verschil tussen activiteit en evenement: een evenement langer is en zelfs een hele dag kan duren. Een activiteit maakt deel uit van het dagelijkse schema en duurt gemiddeld twee uur. Beide kunnen herhaald worden, maar een activiteit wordt vaak wekelijks herhaald</a:t>
            </a:r>
          </a:p>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5</a:t>
            </a:fld>
            <a:endParaRPr lang="en-GB"/>
          </a:p>
        </p:txBody>
      </p:sp>
    </p:spTree>
    <p:extLst>
      <p:ext uri="{BB962C8B-B14F-4D97-AF65-F5344CB8AC3E}">
        <p14:creationId xmlns:p14="http://schemas.microsoft.com/office/powerpoint/2010/main" val="1759517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6</a:t>
            </a:fld>
            <a:endParaRPr lang="en-GB"/>
          </a:p>
        </p:txBody>
      </p:sp>
    </p:spTree>
    <p:extLst>
      <p:ext uri="{BB962C8B-B14F-4D97-AF65-F5344CB8AC3E}">
        <p14:creationId xmlns:p14="http://schemas.microsoft.com/office/powerpoint/2010/main" val="130166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Opstart periode: wát gaan we doen?</a:t>
            </a:r>
          </a:p>
          <a:p>
            <a:r>
              <a:rPr lang="nl-NL" dirty="0"/>
              <a:t>- Evenement organiseren </a:t>
            </a:r>
          </a:p>
          <a:p>
            <a:r>
              <a:rPr lang="nl-NL" dirty="0"/>
              <a:t>- uitleg opdracht </a:t>
            </a:r>
          </a:p>
          <a:p>
            <a:r>
              <a:rPr lang="nl-NL" dirty="0"/>
              <a:t>- eindproducten benoemen</a:t>
            </a:r>
          </a:p>
          <a:p>
            <a:pPr marL="171450" indent="-171450">
              <a:buFontTx/>
              <a:buChar char="-"/>
            </a:pPr>
            <a:r>
              <a:rPr lang="nl-NL" dirty="0"/>
              <a:t>presentatie van de opdrachten </a:t>
            </a:r>
          </a:p>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7</a:t>
            </a:fld>
            <a:endParaRPr lang="en-GB"/>
          </a:p>
        </p:txBody>
      </p:sp>
    </p:spTree>
    <p:extLst>
      <p:ext uri="{BB962C8B-B14F-4D97-AF65-F5344CB8AC3E}">
        <p14:creationId xmlns:p14="http://schemas.microsoft.com/office/powerpoint/2010/main" val="576105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11</a:t>
            </a:fld>
            <a:endParaRPr lang="en-GB"/>
          </a:p>
        </p:txBody>
      </p:sp>
    </p:spTree>
    <p:extLst>
      <p:ext uri="{BB962C8B-B14F-4D97-AF65-F5344CB8AC3E}">
        <p14:creationId xmlns:p14="http://schemas.microsoft.com/office/powerpoint/2010/main" val="2125844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Studenten krijgen briefje voor 1</a:t>
            </a:r>
            <a:r>
              <a:rPr lang="nl-NL" baseline="30000" dirty="0"/>
              <a:t>e</a:t>
            </a:r>
            <a:r>
              <a:rPr lang="nl-NL" dirty="0"/>
              <a:t> , 2</a:t>
            </a:r>
            <a:r>
              <a:rPr lang="nl-NL" baseline="30000" dirty="0"/>
              <a:t>e</a:t>
            </a:r>
            <a:r>
              <a:rPr lang="nl-NL" dirty="0"/>
              <a:t>  en 3</a:t>
            </a:r>
            <a:r>
              <a:rPr lang="nl-NL" baseline="30000" dirty="0"/>
              <a:t>e</a:t>
            </a:r>
            <a:r>
              <a:rPr lang="nl-NL" dirty="0"/>
              <a:t> keuze. Bij 1</a:t>
            </a:r>
            <a:r>
              <a:rPr lang="nl-NL" baseline="30000" dirty="0"/>
              <a:t>e</a:t>
            </a:r>
            <a:r>
              <a:rPr lang="nl-NL" dirty="0"/>
              <a:t> keuze motivatie zetten! </a:t>
            </a:r>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12</a:t>
            </a:fld>
            <a:endParaRPr lang="en-GB"/>
          </a:p>
        </p:txBody>
      </p:sp>
    </p:spTree>
    <p:extLst>
      <p:ext uri="{BB962C8B-B14F-4D97-AF65-F5344CB8AC3E}">
        <p14:creationId xmlns:p14="http://schemas.microsoft.com/office/powerpoint/2010/main" val="376049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13</a:t>
            </a:fld>
            <a:endParaRPr lang="en-GB"/>
          </a:p>
        </p:txBody>
      </p:sp>
    </p:spTree>
    <p:extLst>
      <p:ext uri="{BB962C8B-B14F-4D97-AF65-F5344CB8AC3E}">
        <p14:creationId xmlns:p14="http://schemas.microsoft.com/office/powerpoint/2010/main" val="22354477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00BEC53-6C66-491A-8262-6C9644C07152}" type="datetime1">
              <a:rPr lang="nl-NL" noProof="0" smtClean="0"/>
              <a:t>30-8-2023</a:t>
            </a:fld>
            <a:endParaRPr lang="nl-NL" noProof="0"/>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userDrawn="1"/>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2176981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0F00BBB-AA3D-402D-A179-A9C017A3453D}" type="datetime1">
              <a:rPr lang="nl-NL" noProof="0" smtClean="0"/>
              <a:t>30-8-2023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755398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D64DE01-3480-42CF-9B50-C0496424F63F}" type="datetime1">
              <a:rPr lang="nl-NL" noProof="0" smtClean="0"/>
              <a:t>30-8-2023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929438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7589DF6-5FCC-4E20-A137-51BC7E33C7E6}" type="datetime1">
              <a:rPr lang="nl-NL" noProof="0" smtClean="0"/>
              <a:t>30-8-2023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017407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31A92CC-9A51-4DCB-9CE1-87C12736465F}" type="datetime1">
              <a:rPr lang="nl-NL" noProof="0" smtClean="0"/>
              <a:t>30-8-2023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2047574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EEB38DD-7B9B-4187-B15F-CA706FB7F2BF}" type="datetime1">
              <a:rPr lang="nl-NL" noProof="0" smtClean="0"/>
              <a:t>30-8-2023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687881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7BC7CD8-A649-4824-9F9C-F7DAF78B876D}" type="datetime1">
              <a:rPr lang="nl-NL" noProof="0" smtClean="0"/>
              <a:t>30-8-2023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912026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56DC809-E006-4D4A-A571-B5578B43D022}" type="datetime1">
              <a:rPr lang="nl-NL" noProof="0" smtClean="0"/>
              <a:t>30-8-2023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577004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84B5DEA8-D406-4DE0-9C63-B6B0DEA56C5C}" type="datetime1">
              <a:rPr lang="nl-NL" noProof="0" smtClean="0"/>
              <a:t>30-8-2023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905935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B60EDB9-8966-4269-B009-409D6A203F05}" type="datetime1">
              <a:rPr lang="nl-NL" noProof="0" smtClean="0"/>
              <a:t>30-8-2023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082807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111CDB-CE47-42D8-BA9F-C515F5D3223B}" type="datetime1">
              <a:rPr lang="nl-NL" noProof="0" smtClean="0"/>
              <a:t>30-8-2023</a:t>
            </a:fld>
            <a:endParaRPr lang="nl-NL" noProof="0"/>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43265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F360904-632D-4428-B762-9ED2B3079DE4}" type="datetime1">
              <a:rPr lang="nl-NL" noProof="0" smtClean="0"/>
              <a:t>30-8-2023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769047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D67444-35CA-4F30-A69C-8F275EF502B8}" type="datetime1">
              <a:rPr lang="nl-NL" noProof="0" smtClean="0"/>
              <a:t>30-8-2023</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991423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7F04B2F-7CB4-4EC9-8DAE-E7C3ED683122}" type="datetime1">
              <a:rPr lang="nl-NL" noProof="0" smtClean="0"/>
              <a:t>30-8-2023</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735847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069464-62FE-406B-87B8-2D97F20E17F9}" type="datetime1">
              <a:rPr lang="nl-NL" noProof="0" smtClean="0"/>
              <a:t>30-8-2023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970187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CC48442-589B-4BFC-9184-496EEB8D88F7}" type="datetime1">
              <a:rPr lang="nl-NL" noProof="0" smtClean="0"/>
              <a:t>30-8-2023</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845995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1460F1B3-482F-4F4A-A3C3-E26533A2A6F7}" type="datetime1">
              <a:rPr lang="nl-NL" noProof="0" smtClean="0"/>
              <a:t>30-8-2023</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230540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B6837ED8-77B1-4D92-8A4C-07939ECD182A}" type="datetime1">
              <a:rPr lang="nl-NL" noProof="0" smtClean="0"/>
              <a:t>30-8-2023</a:t>
            </a:fld>
            <a:endParaRPr lang="nl-NL" noProof="0"/>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r>
              <a:rPr lang="nl-NL" noProof="0"/>
              <a:t>Onderwerp van de presentatie</a:t>
            </a:r>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pic>
        <p:nvPicPr>
          <p:cNvPr id="6" name="Vormentaal">
            <a:extLst>
              <a:ext uri="{FF2B5EF4-FFF2-40B4-BE49-F238E27FC236}">
                <a16:creationId xmlns:a16="http://schemas.microsoft.com/office/drawing/2014/main" id="{373D6FA9-37F7-49E5-8799-7DD48471C2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66410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smtClean="0"/>
              <a:pPr/>
              <a:t>30-8-2023</a:t>
            </a:fld>
            <a:endParaRPr lang="en-GB"/>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spTree>
    <p:extLst>
      <p:ext uri="{BB962C8B-B14F-4D97-AF65-F5344CB8AC3E}">
        <p14:creationId xmlns:p14="http://schemas.microsoft.com/office/powerpoint/2010/main" val="36990489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E1FD19D5-EFBE-44BB-99F8-B3AC1E31F12E}" type="datetime1">
              <a:rPr lang="nl-NL" smtClean="0"/>
              <a:t>30-8-2023</a:t>
            </a:fld>
            <a:endParaRPr lang="en-GB" dirty="0"/>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endParaRPr lang="en-GB" dirty="0"/>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userDrawn="1"/>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2946929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92644BC-DF8B-4D67-A7E7-632056BAF6A3}" type="datetime1">
              <a:rPr lang="nl-NL" smtClean="0"/>
              <a:t>30-8-2023</a:t>
            </a:fld>
            <a:endParaRPr lang="en-GB" dirty="0"/>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endParaRPr lang="en-GB" dirty="0"/>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spTree>
    <p:extLst>
      <p:ext uri="{BB962C8B-B14F-4D97-AF65-F5344CB8AC3E}">
        <p14:creationId xmlns:p14="http://schemas.microsoft.com/office/powerpoint/2010/main" val="2539508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noProof="0" smtClean="0"/>
              <a:pPr/>
              <a:t>30-8-2023</a:t>
            </a:fld>
            <a:endParaRPr lang="nl-NL" noProof="0" dirty="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nl-NL" noProof="0" dirty="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dirty="0"/>
          </a:p>
        </p:txBody>
      </p:sp>
      <p:grpSp>
        <p:nvGrpSpPr>
          <p:cNvPr id="155" name="Groep 154">
            <a:extLst>
              <a:ext uri="{FF2B5EF4-FFF2-40B4-BE49-F238E27FC236}">
                <a16:creationId xmlns:a16="http://schemas.microsoft.com/office/drawing/2014/main" id="{8CB0D178-BA37-41D2-857F-9B318F492987}"/>
              </a:ext>
            </a:extLst>
          </p:cNvPr>
          <p:cNvGrpSpPr/>
          <p:nvPr userDrawn="1"/>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userDrawn="1"/>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userDrawn="1"/>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userDrawn="1"/>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userDrawn="1"/>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userDrawn="1"/>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userDrawn="1"/>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userDrawn="1"/>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userDrawn="1"/>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userDrawn="1"/>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userDrawn="1"/>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userDrawn="1"/>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userDrawn="1"/>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userDrawn="1"/>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userDrawn="1"/>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userDrawn="1"/>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userDrawn="1"/>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userDrawn="1"/>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userDrawn="1"/>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userDrawn="1"/>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userDrawn="1"/>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userDrawn="1"/>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userDrawn="1"/>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userDrawn="1"/>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userDrawn="1"/>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userDrawn="1"/>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userDrawn="1"/>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userDrawn="1"/>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userDrawn="1"/>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userDrawn="1"/>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userDrawn="1"/>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userDrawn="1"/>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userDrawn="1"/>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userDrawn="1"/>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userDrawn="1"/>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userDrawn="1"/>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userDrawn="1"/>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userDrawn="1"/>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userDrawn="1"/>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userDrawn="1"/>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userDrawn="1"/>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userDrawn="1"/>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userDrawn="1"/>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userDrawn="1"/>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userDrawn="1"/>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userDrawn="1"/>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userDrawn="1"/>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userDrawn="1"/>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userDrawn="1"/>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userDrawn="1"/>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userDrawn="1"/>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userDrawn="1"/>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userDrawn="1"/>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userDrawn="1"/>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userDrawn="1"/>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userDrawn="1"/>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userDrawn="1"/>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userDrawn="1"/>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userDrawn="1"/>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userDrawn="1"/>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userDrawn="1"/>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406086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40E8DCF3-56A4-46E1-9EBC-EA613906C72E}" type="datetime1">
              <a:rPr lang="nl-NL" noProof="0" smtClean="0"/>
              <a:t>30-8-2023</a:t>
            </a:fld>
            <a:endParaRPr lang="nl-NL" noProof="0"/>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0693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userDrawn="1"/>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21860599-687F-493C-A523-B4769D1A9902}" type="datetime1">
              <a:rPr lang="nl-NL" noProof="0" smtClean="0"/>
              <a:t>30-8-2023</a:t>
            </a:fld>
            <a:endParaRPr lang="nl-NL" noProof="0"/>
          </a:p>
        </p:txBody>
      </p:sp>
    </p:spTree>
    <p:extLst>
      <p:ext uri="{BB962C8B-B14F-4D97-AF65-F5344CB8AC3E}">
        <p14:creationId xmlns:p14="http://schemas.microsoft.com/office/powerpoint/2010/main" val="4135053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DD8805B-C73B-4907-9377-FC5FEFF5C94B}" type="datetime1">
              <a:rPr lang="nl-NL" noProof="0" smtClean="0"/>
              <a:t>30-8-2023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36738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3F8924F-0B7B-4710-AD11-E918B7D7DC34}" type="datetime1">
              <a:rPr lang="nl-NL" noProof="0" smtClean="0"/>
              <a:t>30-8-2023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65923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790D4A7-C8B7-4A0C-B633-469DC286E6A4}" type="datetime1">
              <a:rPr lang="nl-NL" noProof="0" smtClean="0"/>
              <a:t>30-8-2023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518217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BA244ED-5108-4353-A2EE-644FDE4D0D92}" type="datetime1">
              <a:rPr lang="nl-NL" noProof="0" smtClean="0"/>
              <a:t>30-8-2023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767490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45E9D6B-D6F0-40D7-BDA6-80E6F7E85B75}" type="datetime1">
              <a:rPr lang="nl-NL" noProof="0" smtClean="0"/>
              <a:t>30-8-2023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826177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3033D5A6-A31A-4714-8C8C-D9F565F5F594}" type="datetime1">
              <a:rPr lang="nl-NL" noProof="0" smtClean="0"/>
              <a:t>30-8-2023</a:t>
            </a:fld>
            <a:endParaRPr lang="nl-NL" noProof="0" dirty="0"/>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r>
              <a:rPr lang="nl-NL" noProof="0" dirty="0"/>
              <a:t>Onderwerp van de presentatie</a:t>
            </a:r>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45B76B8B-DE07-48A4-9913-B57A52F2F853}" type="slidenum">
              <a:rPr lang="nl-NL" noProof="0" smtClean="0"/>
              <a:pPr/>
              <a:t>‹nr.›</a:t>
            </a:fld>
            <a:endParaRPr lang="nl-NL" noProof="0" dirty="0"/>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796236846"/>
      </p:ext>
    </p:extLst>
  </p:cSld>
  <p:clrMap bg1="lt1" tx1="dk1" bg2="lt2" tx2="dk2" accent1="accent1" accent2="accent2" accent3="accent3" accent4="accent4" accent5="accent5" accent6="accent6" hlink="hlink" folHlink="folHlink"/>
  <p:sldLayoutIdLst>
    <p:sldLayoutId id="2147483668" r:id="rId1"/>
    <p:sldLayoutId id="2147483650" r:id="rId2"/>
    <p:sldLayoutId id="2147483663" r:id="rId3"/>
    <p:sldLayoutId id="2147483664" r:id="rId4"/>
    <p:sldLayoutId id="2147483665" r:id="rId5"/>
    <p:sldLayoutId id="2147483666" r:id="rId6"/>
    <p:sldLayoutId id="2147483667" r:id="rId7"/>
    <p:sldLayoutId id="2147483671" r:id="rId8"/>
    <p:sldLayoutId id="2147483679" r:id="rId9"/>
    <p:sldLayoutId id="2147483680" r:id="rId10"/>
    <p:sldLayoutId id="2147483681" r:id="rId11"/>
    <p:sldLayoutId id="2147483682" r:id="rId12"/>
    <p:sldLayoutId id="2147483672" r:id="rId13"/>
    <p:sldLayoutId id="2147483673" r:id="rId14"/>
    <p:sldLayoutId id="2147483674" r:id="rId15"/>
    <p:sldLayoutId id="2147483676" r:id="rId16"/>
    <p:sldLayoutId id="2147483677" r:id="rId17"/>
    <p:sldLayoutId id="2147483678" r:id="rId18"/>
    <p:sldLayoutId id="2147483649" r:id="rId19"/>
    <p:sldLayoutId id="2147483669" r:id="rId20"/>
    <p:sldLayoutId id="2147483670" r:id="rId21"/>
    <p:sldLayoutId id="2147483683" r:id="rId22"/>
    <p:sldLayoutId id="2147483684" r:id="rId23"/>
    <p:sldLayoutId id="2147483685" r:id="rId24"/>
    <p:sldLayoutId id="2147483654" r:id="rId25"/>
    <p:sldLayoutId id="2147483655" r:id="rId26"/>
    <p:sldLayoutId id="2147483687" r:id="rId27"/>
    <p:sldLayoutId id="2147483688" r:id="rId28"/>
    <p:sldLayoutId id="2147483689" r:id="rId29"/>
  </p:sldLayoutIdLst>
  <p:hf hdr="0"/>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234" userDrawn="1">
          <p15:clr>
            <a:srgbClr val="F26B43"/>
          </p15:clr>
        </p15:guide>
        <p15:guide id="4" pos="7446" userDrawn="1">
          <p15:clr>
            <a:srgbClr val="F26B43"/>
          </p15:clr>
        </p15:guide>
        <p15:guide id="5" orient="horz" pos="187" userDrawn="1">
          <p15:clr>
            <a:srgbClr val="F26B43"/>
          </p15:clr>
        </p15:guide>
        <p15:guide id="6" orient="horz" pos="1071" userDrawn="1">
          <p15:clr>
            <a:srgbClr val="F26B43"/>
          </p15:clr>
        </p15:guide>
        <p15:guide id="7" orient="horz" pos="3861" userDrawn="1">
          <p15:clr>
            <a:srgbClr val="F26B43"/>
          </p15:clr>
        </p15:guide>
        <p15:guide id="8"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5.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8Eh-TCLoajc" TargetMode="Externa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5.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5.xml"/><Relationship Id="rId5" Type="http://schemas.openxmlformats.org/officeDocument/2006/relationships/image" Target="../media/image23.pn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18">
            <a:extLst>
              <a:ext uri="{FF2B5EF4-FFF2-40B4-BE49-F238E27FC236}">
                <a16:creationId xmlns:a16="http://schemas.microsoft.com/office/drawing/2014/main" id="{14E73B20-0538-4583-99A5-6DBBBDB452F7}"/>
              </a:ext>
            </a:extLst>
          </p:cNvPr>
          <p:cNvSpPr>
            <a:spLocks noGrp="1"/>
          </p:cNvSpPr>
          <p:nvPr>
            <p:ph type="ctrTitle"/>
          </p:nvPr>
        </p:nvSpPr>
        <p:spPr>
          <a:xfrm>
            <a:off x="371476" y="3873911"/>
            <a:ext cx="8676000" cy="1612489"/>
          </a:xfrm>
        </p:spPr>
        <p:txBody>
          <a:bodyPr/>
          <a:lstStyle/>
          <a:p>
            <a:r>
              <a:rPr lang="nl-NL" dirty="0"/>
              <a:t>Project </a:t>
            </a:r>
            <a:br>
              <a:rPr lang="nl-NL" dirty="0"/>
            </a:br>
            <a:r>
              <a:rPr lang="nl-NL" dirty="0"/>
              <a:t>Evenementen </a:t>
            </a:r>
          </a:p>
        </p:txBody>
      </p:sp>
      <p:sp>
        <p:nvSpPr>
          <p:cNvPr id="3" name="Tijdelijke aanduiding voor dianummer 2">
            <a:extLst>
              <a:ext uri="{FF2B5EF4-FFF2-40B4-BE49-F238E27FC236}">
                <a16:creationId xmlns:a16="http://schemas.microsoft.com/office/drawing/2014/main" id="{462B565B-3B96-47E8-B899-A4AF9A328060}"/>
              </a:ext>
            </a:extLst>
          </p:cNvPr>
          <p:cNvSpPr>
            <a:spLocks noGrp="1"/>
          </p:cNvSpPr>
          <p:nvPr>
            <p:ph type="sldNum" sz="quarter" idx="12"/>
          </p:nvPr>
        </p:nvSpPr>
        <p:spPr>
          <a:xfrm>
            <a:off x="370800" y="7020000"/>
            <a:ext cx="311944" cy="216000"/>
          </a:xfrm>
        </p:spPr>
        <p:txBody>
          <a:bodyPr/>
          <a:lstStyle/>
          <a:p>
            <a:fld id="{45B76B8B-DE07-48A4-9913-B57A52F2F853}" type="slidenum">
              <a:rPr lang="nl-NL" smtClean="0"/>
              <a:pPr/>
              <a:t>1</a:t>
            </a:fld>
            <a:endParaRPr lang="nl-NL" dirty="0"/>
          </a:p>
        </p:txBody>
      </p:sp>
      <p:sp>
        <p:nvSpPr>
          <p:cNvPr id="4" name="Tijdelijke aanduiding voor voettekst 3">
            <a:extLst>
              <a:ext uri="{FF2B5EF4-FFF2-40B4-BE49-F238E27FC236}">
                <a16:creationId xmlns:a16="http://schemas.microsoft.com/office/drawing/2014/main" id="{9A4FB39F-A18D-4FB1-9DD9-B7144CB8F611}"/>
              </a:ext>
            </a:extLst>
          </p:cNvPr>
          <p:cNvSpPr>
            <a:spLocks noGrp="1"/>
          </p:cNvSpPr>
          <p:nvPr>
            <p:ph type="ftr" sz="quarter" idx="11"/>
          </p:nvPr>
        </p:nvSpPr>
        <p:spPr>
          <a:xfrm>
            <a:off x="1174750" y="6325170"/>
            <a:ext cx="4921250" cy="216000"/>
          </a:xfrm>
        </p:spPr>
        <p:txBody>
          <a:bodyPr/>
          <a:lstStyle/>
          <a:p>
            <a:r>
              <a:rPr lang="nl-NL" dirty="0"/>
              <a:t>Onderwerp van de presentatie</a:t>
            </a:r>
          </a:p>
        </p:txBody>
      </p:sp>
      <p:sp>
        <p:nvSpPr>
          <p:cNvPr id="5" name="Tijdelijke aanduiding voor datum 4">
            <a:extLst>
              <a:ext uri="{FF2B5EF4-FFF2-40B4-BE49-F238E27FC236}">
                <a16:creationId xmlns:a16="http://schemas.microsoft.com/office/drawing/2014/main" id="{417BDE04-5045-40D8-A506-2EA8F4817711}"/>
              </a:ext>
            </a:extLst>
          </p:cNvPr>
          <p:cNvSpPr>
            <a:spLocks noGrp="1"/>
          </p:cNvSpPr>
          <p:nvPr>
            <p:ph type="dt" sz="half" idx="10"/>
          </p:nvPr>
        </p:nvSpPr>
        <p:spPr>
          <a:xfrm>
            <a:off x="371476" y="6325170"/>
            <a:ext cx="803274" cy="216000"/>
          </a:xfrm>
        </p:spPr>
        <p:txBody>
          <a:bodyPr/>
          <a:lstStyle/>
          <a:p>
            <a:r>
              <a:rPr lang="nl-NL" dirty="0"/>
              <a:t>1-3-2021</a:t>
            </a:r>
          </a:p>
        </p:txBody>
      </p:sp>
    </p:spTree>
    <p:extLst>
      <p:ext uri="{BB962C8B-B14F-4D97-AF65-F5344CB8AC3E}">
        <p14:creationId xmlns:p14="http://schemas.microsoft.com/office/powerpoint/2010/main" val="3060570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38BCC643-6F4E-D783-5A2E-0FA3B96D8933}"/>
              </a:ext>
            </a:extLst>
          </p:cNvPr>
          <p:cNvSpPr>
            <a:spLocks noGrp="1"/>
          </p:cNvSpPr>
          <p:nvPr>
            <p:ph type="dt" sz="half" idx="10"/>
          </p:nvPr>
        </p:nvSpPr>
        <p:spPr/>
        <p:txBody>
          <a:bodyPr/>
          <a:lstStyle/>
          <a:p>
            <a:fld id="{B6837ED8-77B1-4D92-8A4C-07939ECD182A}" type="datetime1">
              <a:rPr lang="nl-NL" noProof="0" smtClean="0"/>
              <a:t>30-8-2023</a:t>
            </a:fld>
            <a:endParaRPr lang="nl-NL" noProof="0"/>
          </a:p>
        </p:txBody>
      </p:sp>
      <p:sp>
        <p:nvSpPr>
          <p:cNvPr id="5" name="Tijdelijke aanduiding voor dianummer 4">
            <a:extLst>
              <a:ext uri="{FF2B5EF4-FFF2-40B4-BE49-F238E27FC236}">
                <a16:creationId xmlns:a16="http://schemas.microsoft.com/office/drawing/2014/main" id="{345E2AD6-A142-847F-8DE8-0B72FF65FEEB}"/>
              </a:ext>
            </a:extLst>
          </p:cNvPr>
          <p:cNvSpPr>
            <a:spLocks noGrp="1"/>
          </p:cNvSpPr>
          <p:nvPr>
            <p:ph type="sldNum" sz="quarter" idx="12"/>
          </p:nvPr>
        </p:nvSpPr>
        <p:spPr/>
        <p:txBody>
          <a:bodyPr/>
          <a:lstStyle/>
          <a:p>
            <a:fld id="{45B76B8B-DE07-48A4-9913-B57A52F2F853}" type="slidenum">
              <a:rPr lang="nl-NL" noProof="0" smtClean="0"/>
              <a:t>10</a:t>
            </a:fld>
            <a:endParaRPr lang="nl-NL" noProof="0"/>
          </a:p>
        </p:txBody>
      </p:sp>
      <p:sp>
        <p:nvSpPr>
          <p:cNvPr id="6" name="Rechthoek 5">
            <a:extLst>
              <a:ext uri="{FF2B5EF4-FFF2-40B4-BE49-F238E27FC236}">
                <a16:creationId xmlns:a16="http://schemas.microsoft.com/office/drawing/2014/main" id="{62A0C65F-AD00-9BBD-64D3-273A5CEEB8B4}"/>
              </a:ext>
            </a:extLst>
          </p:cNvPr>
          <p:cNvSpPr/>
          <p:nvPr/>
        </p:nvSpPr>
        <p:spPr>
          <a:xfrm>
            <a:off x="683420" y="497771"/>
            <a:ext cx="4262705" cy="923330"/>
          </a:xfrm>
          <a:prstGeom prst="rect">
            <a:avLst/>
          </a:prstGeom>
          <a:noFill/>
        </p:spPr>
        <p:txBody>
          <a:bodyPr wrap="none" lIns="91440" tIns="45720" rIns="91440" bIns="45720">
            <a:spAutoFit/>
          </a:bodyPr>
          <a:lstStyle/>
          <a:p>
            <a:pPr algn="ctr"/>
            <a:r>
              <a:rPr lang="nl-NL"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Opdrachten </a:t>
            </a:r>
          </a:p>
        </p:txBody>
      </p:sp>
      <p:sp>
        <p:nvSpPr>
          <p:cNvPr id="7" name="Tekstvak 6">
            <a:extLst>
              <a:ext uri="{FF2B5EF4-FFF2-40B4-BE49-F238E27FC236}">
                <a16:creationId xmlns:a16="http://schemas.microsoft.com/office/drawing/2014/main" id="{53F908FB-A52C-2AFC-6C98-7B2D0197514A}"/>
              </a:ext>
            </a:extLst>
          </p:cNvPr>
          <p:cNvSpPr txBox="1"/>
          <p:nvPr/>
        </p:nvSpPr>
        <p:spPr>
          <a:xfrm>
            <a:off x="683420" y="1660628"/>
            <a:ext cx="9793357" cy="1631216"/>
          </a:xfrm>
          <a:prstGeom prst="rect">
            <a:avLst/>
          </a:prstGeom>
          <a:noFill/>
        </p:spPr>
        <p:txBody>
          <a:bodyPr wrap="square">
            <a:spAutoFit/>
          </a:bodyPr>
          <a:lstStyle/>
          <a:p>
            <a:endParaRPr lang="nl-NL" sz="2000" dirty="0"/>
          </a:p>
          <a:p>
            <a:r>
              <a:rPr lang="nl-NL" sz="2000" b="1" dirty="0"/>
              <a:t>Opdracht 3</a:t>
            </a:r>
          </a:p>
          <a:p>
            <a:r>
              <a:rPr lang="nl-NL" sz="2000" dirty="0"/>
              <a:t>Jullie organiseren voor alle medewerkers van het prehistorisch dorp het personeelsfeest. Jullie opdrachtgever is </a:t>
            </a:r>
            <a:r>
              <a:rPr lang="nl-NL" sz="2000" dirty="0" err="1"/>
              <a:t>Merlyn</a:t>
            </a:r>
            <a:r>
              <a:rPr lang="nl-NL" sz="2000" dirty="0"/>
              <a:t> Janssen, Educatiespecialist van het </a:t>
            </a:r>
            <a:r>
              <a:rPr lang="nl-NL" sz="2000" dirty="0" err="1"/>
              <a:t>preHistorisch</a:t>
            </a:r>
            <a:r>
              <a:rPr lang="nl-NL" sz="2000" dirty="0"/>
              <a:t> dorp.</a:t>
            </a:r>
          </a:p>
        </p:txBody>
      </p:sp>
      <p:pic>
        <p:nvPicPr>
          <p:cNvPr id="8" name="Afbeelding 7">
            <a:extLst>
              <a:ext uri="{FF2B5EF4-FFF2-40B4-BE49-F238E27FC236}">
                <a16:creationId xmlns:a16="http://schemas.microsoft.com/office/drawing/2014/main" id="{ECB0A8F4-40AA-8B6D-1278-6C1214C91BA5}"/>
              </a:ext>
            </a:extLst>
          </p:cNvPr>
          <p:cNvPicPr>
            <a:picLocks noChangeAspect="1"/>
          </p:cNvPicPr>
          <p:nvPr/>
        </p:nvPicPr>
        <p:blipFill>
          <a:blip r:embed="rId2"/>
          <a:stretch>
            <a:fillRect/>
          </a:stretch>
        </p:blipFill>
        <p:spPr>
          <a:xfrm>
            <a:off x="807347" y="3566157"/>
            <a:ext cx="2892089" cy="2166275"/>
          </a:xfrm>
          <a:prstGeom prst="rect">
            <a:avLst/>
          </a:prstGeom>
        </p:spPr>
      </p:pic>
      <p:pic>
        <p:nvPicPr>
          <p:cNvPr id="9" name="Afbeelding 8">
            <a:extLst>
              <a:ext uri="{FF2B5EF4-FFF2-40B4-BE49-F238E27FC236}">
                <a16:creationId xmlns:a16="http://schemas.microsoft.com/office/drawing/2014/main" id="{DC38384F-7BF2-AA74-8832-6B0BDD42DEFD}"/>
              </a:ext>
            </a:extLst>
          </p:cNvPr>
          <p:cNvPicPr>
            <a:picLocks noChangeAspect="1"/>
          </p:cNvPicPr>
          <p:nvPr/>
        </p:nvPicPr>
        <p:blipFill>
          <a:blip r:embed="rId3"/>
          <a:stretch>
            <a:fillRect/>
          </a:stretch>
        </p:blipFill>
        <p:spPr>
          <a:xfrm>
            <a:off x="3888161" y="3566158"/>
            <a:ext cx="3295876" cy="2193256"/>
          </a:xfrm>
          <a:prstGeom prst="rect">
            <a:avLst/>
          </a:prstGeom>
        </p:spPr>
      </p:pic>
      <p:pic>
        <p:nvPicPr>
          <p:cNvPr id="11" name="Afbeelding 10">
            <a:extLst>
              <a:ext uri="{FF2B5EF4-FFF2-40B4-BE49-F238E27FC236}">
                <a16:creationId xmlns:a16="http://schemas.microsoft.com/office/drawing/2014/main" id="{55AF499B-6758-775C-3F7F-727E102BFA1B}"/>
              </a:ext>
            </a:extLst>
          </p:cNvPr>
          <p:cNvPicPr>
            <a:picLocks noChangeAspect="1"/>
          </p:cNvPicPr>
          <p:nvPr/>
        </p:nvPicPr>
        <p:blipFill>
          <a:blip r:embed="rId4"/>
          <a:stretch>
            <a:fillRect/>
          </a:stretch>
        </p:blipFill>
        <p:spPr>
          <a:xfrm>
            <a:off x="7372763" y="3558353"/>
            <a:ext cx="3910976" cy="2201061"/>
          </a:xfrm>
          <a:prstGeom prst="rect">
            <a:avLst/>
          </a:prstGeom>
        </p:spPr>
      </p:pic>
    </p:spTree>
    <p:extLst>
      <p:ext uri="{BB962C8B-B14F-4D97-AF65-F5344CB8AC3E}">
        <p14:creationId xmlns:p14="http://schemas.microsoft.com/office/powerpoint/2010/main" val="2433898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60AC81-B2D7-9C88-7A85-63C5536385EC}"/>
              </a:ext>
            </a:extLst>
          </p:cNvPr>
          <p:cNvSpPr>
            <a:spLocks noGrp="1"/>
          </p:cNvSpPr>
          <p:nvPr>
            <p:ph type="title"/>
          </p:nvPr>
        </p:nvSpPr>
        <p:spPr/>
        <p:txBody>
          <a:bodyPr/>
          <a:lstStyle/>
          <a:p>
            <a:r>
              <a:rPr lang="nl-NL" dirty="0"/>
              <a:t>Stappen naar de eindproducten</a:t>
            </a:r>
          </a:p>
        </p:txBody>
      </p:sp>
      <p:sp>
        <p:nvSpPr>
          <p:cNvPr id="3" name="Tijdelijke aanduiding voor datum 2">
            <a:extLst>
              <a:ext uri="{FF2B5EF4-FFF2-40B4-BE49-F238E27FC236}">
                <a16:creationId xmlns:a16="http://schemas.microsoft.com/office/drawing/2014/main" id="{1F15B65C-BF69-58EE-730F-B6DD9897A07C}"/>
              </a:ext>
            </a:extLst>
          </p:cNvPr>
          <p:cNvSpPr>
            <a:spLocks noGrp="1"/>
          </p:cNvSpPr>
          <p:nvPr>
            <p:ph type="dt" sz="half" idx="10"/>
          </p:nvPr>
        </p:nvSpPr>
        <p:spPr/>
        <p:txBody>
          <a:bodyPr/>
          <a:lstStyle/>
          <a:p>
            <a:fld id="{B6837ED8-77B1-4D92-8A4C-07939ECD182A}" type="datetime1">
              <a:rPr lang="nl-NL" noProof="0" smtClean="0"/>
              <a:t>30-8-2023</a:t>
            </a:fld>
            <a:endParaRPr lang="nl-NL" noProof="0"/>
          </a:p>
        </p:txBody>
      </p:sp>
      <p:sp>
        <p:nvSpPr>
          <p:cNvPr id="5" name="Tijdelijke aanduiding voor dianummer 4">
            <a:extLst>
              <a:ext uri="{FF2B5EF4-FFF2-40B4-BE49-F238E27FC236}">
                <a16:creationId xmlns:a16="http://schemas.microsoft.com/office/drawing/2014/main" id="{D71CD3EF-8B27-67A3-B13F-246C725E52A7}"/>
              </a:ext>
            </a:extLst>
          </p:cNvPr>
          <p:cNvSpPr>
            <a:spLocks noGrp="1"/>
          </p:cNvSpPr>
          <p:nvPr>
            <p:ph type="sldNum" sz="quarter" idx="12"/>
          </p:nvPr>
        </p:nvSpPr>
        <p:spPr/>
        <p:txBody>
          <a:bodyPr/>
          <a:lstStyle/>
          <a:p>
            <a:fld id="{45B76B8B-DE07-48A4-9913-B57A52F2F853}" type="slidenum">
              <a:rPr lang="nl-NL" noProof="0" smtClean="0"/>
              <a:t>11</a:t>
            </a:fld>
            <a:endParaRPr lang="nl-NL" noProof="0"/>
          </a:p>
        </p:txBody>
      </p:sp>
      <p:sp>
        <p:nvSpPr>
          <p:cNvPr id="6" name="Tekstvak 5">
            <a:extLst>
              <a:ext uri="{FF2B5EF4-FFF2-40B4-BE49-F238E27FC236}">
                <a16:creationId xmlns:a16="http://schemas.microsoft.com/office/drawing/2014/main" id="{10CFC60D-C43C-7601-B5AF-7219394B3C7F}"/>
              </a:ext>
            </a:extLst>
          </p:cNvPr>
          <p:cNvSpPr txBox="1"/>
          <p:nvPr/>
        </p:nvSpPr>
        <p:spPr>
          <a:xfrm>
            <a:off x="457407" y="1281646"/>
            <a:ext cx="10859950" cy="5016758"/>
          </a:xfrm>
          <a:prstGeom prst="rect">
            <a:avLst/>
          </a:prstGeom>
          <a:noFill/>
        </p:spPr>
        <p:txBody>
          <a:bodyPr wrap="square" rtlCol="0">
            <a:spAutoFit/>
          </a:bodyPr>
          <a:lstStyle/>
          <a:p>
            <a:pPr marL="342900" indent="-342900">
              <a:buAutoNum type="arabicPeriod"/>
            </a:pPr>
            <a:r>
              <a:rPr lang="nl-NL" sz="2000" dirty="0"/>
              <a:t>We gaan stap-voor-stap </a:t>
            </a:r>
            <a:r>
              <a:rPr lang="nl-NL" sz="2000" b="1" dirty="0"/>
              <a:t>van opdracht, via onderzoek, naar ontwerp, via organisatie naar de uitvoering en evaluatie van het evenement. </a:t>
            </a:r>
            <a:r>
              <a:rPr lang="nl-NL" sz="2000" dirty="0"/>
              <a:t>De planning hoor je straks. </a:t>
            </a:r>
          </a:p>
          <a:p>
            <a:pPr marL="342900" indent="-342900">
              <a:buAutoNum type="arabicPeriod"/>
            </a:pPr>
            <a:endParaRPr lang="nl-NL" sz="2000" dirty="0"/>
          </a:p>
          <a:p>
            <a:pPr marL="342900" indent="-342900">
              <a:buAutoNum type="arabicPeriod"/>
            </a:pPr>
            <a:r>
              <a:rPr lang="nl-NL" sz="2000" dirty="0"/>
              <a:t>Je hebt regelmatig contact met de opdrachtgever zodat </a:t>
            </a:r>
            <a:r>
              <a:rPr lang="nl-NL" sz="2000" b="1" dirty="0"/>
              <a:t>de wensen en verwachtingen in beeld blijven. </a:t>
            </a:r>
          </a:p>
          <a:p>
            <a:pPr marL="342900" indent="-342900">
              <a:buAutoNum type="arabicPeriod"/>
            </a:pPr>
            <a:endParaRPr lang="nl-NL" sz="2000" dirty="0"/>
          </a:p>
          <a:p>
            <a:pPr marL="342900" indent="-342900">
              <a:buAutoNum type="arabicPeriod"/>
            </a:pPr>
            <a:r>
              <a:rPr lang="nl-NL" sz="2000" dirty="0"/>
              <a:t>Voor het eindcijfer </a:t>
            </a:r>
            <a:r>
              <a:rPr lang="nl-NL" sz="2000" b="1" dirty="0"/>
              <a:t>word je beoordeeld </a:t>
            </a:r>
            <a:r>
              <a:rPr lang="nl-NL" sz="2000" dirty="0"/>
              <a:t>op basis van een schema; een zogenaamde </a:t>
            </a:r>
            <a:r>
              <a:rPr lang="nl-NL" sz="2000" dirty="0" err="1"/>
              <a:t>ruberic</a:t>
            </a:r>
            <a:r>
              <a:rPr lang="nl-NL" sz="2000" dirty="0"/>
              <a:t>. Hiervoor laat je op verschillende manieren zien wat je geleerd en ontwikkeld hebt: </a:t>
            </a:r>
          </a:p>
          <a:p>
            <a:pPr marL="1257300" lvl="2" indent="-342900">
              <a:buFont typeface="+mj-lt"/>
              <a:buAutoNum type="alphaUcPeriod"/>
            </a:pPr>
            <a:r>
              <a:rPr lang="nl-NL" sz="2000" dirty="0"/>
              <a:t>Je maakt als groep 1 verslag over alle stappen die </a:t>
            </a:r>
            <a:r>
              <a:rPr lang="nl-NL" sz="2000"/>
              <a:t>jullie zetten.</a:t>
            </a:r>
            <a:endParaRPr lang="nl-NL" sz="2000" dirty="0"/>
          </a:p>
          <a:p>
            <a:pPr marL="1257300" lvl="2" indent="-342900">
              <a:buFont typeface="+mj-lt"/>
              <a:buAutoNum type="alphaUcPeriod"/>
            </a:pPr>
            <a:r>
              <a:rPr lang="nl-NL" sz="2000" dirty="0"/>
              <a:t>Jullie voeren het evenement écht uit en ook daar word je op beoordeeld. </a:t>
            </a:r>
          </a:p>
          <a:p>
            <a:pPr marL="1257300" lvl="2" indent="-342900">
              <a:buFont typeface="+mj-lt"/>
              <a:buAutoNum type="alphaUcPeriod"/>
            </a:pPr>
            <a:r>
              <a:rPr lang="nl-NL" sz="2000" dirty="0"/>
              <a:t>Je schrijft een reflectie en voert hierover een gesprek met docent. </a:t>
            </a:r>
          </a:p>
          <a:p>
            <a:endParaRPr lang="nl-NL" sz="2000" dirty="0"/>
          </a:p>
          <a:p>
            <a:r>
              <a:rPr lang="nl-NL" sz="2000" dirty="0"/>
              <a:t>4. Je maakt een</a:t>
            </a:r>
            <a:r>
              <a:rPr lang="nl-NL" sz="2000" b="1" dirty="0"/>
              <a:t> toets </a:t>
            </a:r>
            <a:r>
              <a:rPr lang="nl-NL" sz="2000" dirty="0"/>
              <a:t>over de belangrijkste begrippen uit deze periode. Je krijgt hiervoor een zgn. begrippenlijst zodat je weet wat je moet kennen, begrijpen en toepassen. </a:t>
            </a:r>
          </a:p>
          <a:p>
            <a:pPr marL="342900" indent="-342900">
              <a:buAutoNum type="arabicPeriod"/>
            </a:pPr>
            <a:endParaRPr lang="nl-NL" sz="2000" dirty="0"/>
          </a:p>
          <a:p>
            <a:pPr marL="342900" indent="-342900">
              <a:buAutoNum type="arabicPeriod"/>
            </a:pPr>
            <a:endParaRPr lang="nl-NL" sz="2000" dirty="0"/>
          </a:p>
        </p:txBody>
      </p:sp>
    </p:spTree>
    <p:extLst>
      <p:ext uri="{BB962C8B-B14F-4D97-AF65-F5344CB8AC3E}">
        <p14:creationId xmlns:p14="http://schemas.microsoft.com/office/powerpoint/2010/main" val="1794177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345E2AD6-A142-847F-8DE8-0B72FF65FEEB}"/>
              </a:ext>
            </a:extLst>
          </p:cNvPr>
          <p:cNvSpPr>
            <a:spLocks noGrp="1"/>
          </p:cNvSpPr>
          <p:nvPr>
            <p:ph type="sldNum" sz="quarter" idx="12"/>
          </p:nvPr>
        </p:nvSpPr>
        <p:spPr>
          <a:xfrm>
            <a:off x="371476" y="6325170"/>
            <a:ext cx="311944" cy="216000"/>
          </a:xfrm>
        </p:spPr>
        <p:txBody>
          <a:bodyPr anchor="t">
            <a:normAutofit/>
          </a:bodyPr>
          <a:lstStyle/>
          <a:p>
            <a:pPr>
              <a:spcAft>
                <a:spcPts val="600"/>
              </a:spcAft>
            </a:pPr>
            <a:fld id="{45B76B8B-DE07-48A4-9913-B57A52F2F853}" type="slidenum">
              <a:rPr lang="nl-NL" noProof="0" smtClean="0"/>
              <a:pPr>
                <a:spcAft>
                  <a:spcPts val="600"/>
                </a:spcAft>
              </a:pPr>
              <a:t>12</a:t>
            </a:fld>
            <a:endParaRPr lang="nl-NL" noProof="0"/>
          </a:p>
        </p:txBody>
      </p:sp>
      <p:pic>
        <p:nvPicPr>
          <p:cNvPr id="2" name="Afbeelding 1">
            <a:extLst>
              <a:ext uri="{FF2B5EF4-FFF2-40B4-BE49-F238E27FC236}">
                <a16:creationId xmlns:a16="http://schemas.microsoft.com/office/drawing/2014/main" id="{794110D5-9CD4-4443-72A1-1D9E850F964F}"/>
              </a:ext>
            </a:extLst>
          </p:cNvPr>
          <p:cNvPicPr>
            <a:picLocks noChangeAspect="1"/>
          </p:cNvPicPr>
          <p:nvPr/>
        </p:nvPicPr>
        <p:blipFill rotWithShape="1">
          <a:blip r:embed="rId3"/>
          <a:srcRect l="3809" r="2" b="2"/>
          <a:stretch/>
        </p:blipFill>
        <p:spPr>
          <a:xfrm>
            <a:off x="371475" y="1700213"/>
            <a:ext cx="5656454" cy="3913188"/>
          </a:xfrm>
          <a:prstGeom prst="rect">
            <a:avLst/>
          </a:prstGeom>
          <a:noFill/>
        </p:spPr>
      </p:pic>
      <p:sp>
        <p:nvSpPr>
          <p:cNvPr id="14" name="Text Placeholder 6">
            <a:extLst>
              <a:ext uri="{FF2B5EF4-FFF2-40B4-BE49-F238E27FC236}">
                <a16:creationId xmlns:a16="http://schemas.microsoft.com/office/drawing/2014/main" id="{5EEC23C6-9DFC-ABA7-CD98-7DDAD45265C9}"/>
              </a:ext>
            </a:extLst>
          </p:cNvPr>
          <p:cNvSpPr>
            <a:spLocks noGrp="1"/>
          </p:cNvSpPr>
          <p:nvPr>
            <p:ph type="body" sz="quarter" idx="13"/>
          </p:nvPr>
        </p:nvSpPr>
        <p:spPr>
          <a:xfrm>
            <a:off x="6175376" y="1700212"/>
            <a:ext cx="4823846" cy="4429125"/>
          </a:xfrm>
        </p:spPr>
        <p:txBody>
          <a:bodyPr/>
          <a:lstStyle/>
          <a:p>
            <a:r>
              <a:rPr lang="en-US" sz="2000" dirty="0" err="1"/>
              <a:t>Welke</a:t>
            </a:r>
            <a:r>
              <a:rPr lang="en-US" sz="2000" dirty="0"/>
              <a:t> </a:t>
            </a:r>
            <a:r>
              <a:rPr lang="en-US" sz="2000" dirty="0" err="1"/>
              <a:t>opdracht</a:t>
            </a:r>
            <a:r>
              <a:rPr lang="en-US" sz="2000" dirty="0"/>
              <a:t> </a:t>
            </a:r>
            <a:r>
              <a:rPr lang="en-US" sz="2000" dirty="0" err="1"/>
              <a:t>spreekt</a:t>
            </a:r>
            <a:r>
              <a:rPr lang="en-US" sz="2000" dirty="0"/>
              <a:t> je </a:t>
            </a:r>
            <a:r>
              <a:rPr lang="en-US" sz="2000" dirty="0" err="1"/>
              <a:t>aan</a:t>
            </a:r>
            <a:r>
              <a:rPr lang="en-US" sz="2000" dirty="0"/>
              <a:t>?</a:t>
            </a:r>
          </a:p>
          <a:p>
            <a:endParaRPr lang="en-US" sz="2000" dirty="0"/>
          </a:p>
          <a:p>
            <a:r>
              <a:rPr lang="en-US" sz="2000" dirty="0" err="1"/>
              <a:t>Waar</a:t>
            </a:r>
            <a:r>
              <a:rPr lang="en-US" sz="2000" dirty="0"/>
              <a:t> leer je </a:t>
            </a:r>
            <a:r>
              <a:rPr lang="en-US" sz="2000" dirty="0" err="1"/>
              <a:t>veel</a:t>
            </a:r>
            <a:r>
              <a:rPr lang="en-US" sz="2000" dirty="0"/>
              <a:t> van?</a:t>
            </a:r>
          </a:p>
          <a:p>
            <a:endParaRPr lang="en-US" sz="2000" dirty="0"/>
          </a:p>
          <a:p>
            <a:r>
              <a:rPr lang="en-US" sz="2000" dirty="0"/>
              <a:t>Welk </a:t>
            </a:r>
            <a:r>
              <a:rPr lang="en-US" sz="2000" dirty="0" err="1"/>
              <a:t>evenement</a:t>
            </a:r>
            <a:r>
              <a:rPr lang="en-US" sz="2000" dirty="0"/>
              <a:t> </a:t>
            </a:r>
            <a:r>
              <a:rPr lang="en-US" sz="2000" dirty="0" err="1"/>
              <a:t>wil</a:t>
            </a:r>
            <a:r>
              <a:rPr lang="en-US" sz="2000" dirty="0"/>
              <a:t> je </a:t>
            </a:r>
            <a:r>
              <a:rPr lang="en-US" sz="2000" dirty="0" err="1"/>
              <a:t>écht</a:t>
            </a:r>
            <a:r>
              <a:rPr lang="en-US" sz="2000" dirty="0"/>
              <a:t> </a:t>
            </a:r>
            <a:r>
              <a:rPr lang="en-US" sz="2000" dirty="0" err="1"/>
              <a:t>uitvoeren</a:t>
            </a:r>
            <a:r>
              <a:rPr lang="en-US" sz="2000" dirty="0"/>
              <a:t>? </a:t>
            </a:r>
          </a:p>
          <a:p>
            <a:endParaRPr lang="en-US" sz="2000" dirty="0"/>
          </a:p>
          <a:p>
            <a:r>
              <a:rPr lang="en-US" sz="2000" dirty="0"/>
              <a:t>Met </a:t>
            </a:r>
            <a:r>
              <a:rPr lang="en-US" sz="2000" dirty="0" err="1"/>
              <a:t>wie</a:t>
            </a:r>
            <a:r>
              <a:rPr lang="en-US" sz="2000" dirty="0"/>
              <a:t> </a:t>
            </a:r>
            <a:r>
              <a:rPr lang="en-US" sz="2000" dirty="0" err="1"/>
              <a:t>wil</a:t>
            </a:r>
            <a:r>
              <a:rPr lang="en-US" sz="2000" dirty="0"/>
              <a:t> je </a:t>
            </a:r>
            <a:r>
              <a:rPr lang="en-US" sz="2000" dirty="0" err="1"/>
              <a:t>samenwerken</a:t>
            </a:r>
            <a:r>
              <a:rPr lang="en-US" sz="2000" dirty="0"/>
              <a:t>? </a:t>
            </a:r>
          </a:p>
          <a:p>
            <a:endParaRPr lang="en-US" dirty="0"/>
          </a:p>
          <a:p>
            <a:endParaRPr lang="en-US" dirty="0"/>
          </a:p>
          <a:p>
            <a:endParaRPr lang="en-US" dirty="0"/>
          </a:p>
          <a:p>
            <a:endParaRPr lang="en-US" dirty="0"/>
          </a:p>
        </p:txBody>
      </p:sp>
      <p:sp>
        <p:nvSpPr>
          <p:cNvPr id="16" name="Title 7">
            <a:extLst>
              <a:ext uri="{FF2B5EF4-FFF2-40B4-BE49-F238E27FC236}">
                <a16:creationId xmlns:a16="http://schemas.microsoft.com/office/drawing/2014/main" id="{C0DCB802-579F-3AF9-E872-6A08628E086B}"/>
              </a:ext>
            </a:extLst>
          </p:cNvPr>
          <p:cNvSpPr>
            <a:spLocks noGrp="1"/>
          </p:cNvSpPr>
          <p:nvPr>
            <p:ph type="title"/>
          </p:nvPr>
        </p:nvSpPr>
        <p:spPr>
          <a:xfrm>
            <a:off x="371476" y="296863"/>
            <a:ext cx="11437745" cy="1160403"/>
          </a:xfrm>
        </p:spPr>
        <p:txBody>
          <a:bodyPr/>
          <a:lstStyle/>
          <a:p>
            <a:r>
              <a:rPr lang="en-US" dirty="0"/>
              <a:t>Wat ga je </a:t>
            </a:r>
            <a:r>
              <a:rPr lang="en-US" dirty="0" err="1"/>
              <a:t>kiezen</a:t>
            </a:r>
            <a:r>
              <a:rPr lang="en-US" dirty="0"/>
              <a:t>?</a:t>
            </a:r>
          </a:p>
        </p:txBody>
      </p:sp>
      <p:sp>
        <p:nvSpPr>
          <p:cNvPr id="3" name="Tijdelijke aanduiding voor datum 2">
            <a:extLst>
              <a:ext uri="{FF2B5EF4-FFF2-40B4-BE49-F238E27FC236}">
                <a16:creationId xmlns:a16="http://schemas.microsoft.com/office/drawing/2014/main" id="{38BCC643-6F4E-D783-5A2E-0FA3B96D8933}"/>
              </a:ext>
            </a:extLst>
          </p:cNvPr>
          <p:cNvSpPr>
            <a:spLocks noGrp="1"/>
          </p:cNvSpPr>
          <p:nvPr>
            <p:ph type="dt" sz="half" idx="10"/>
          </p:nvPr>
        </p:nvSpPr>
        <p:spPr/>
        <p:txBody>
          <a:bodyPr/>
          <a:lstStyle/>
          <a:p>
            <a:pPr>
              <a:spcAft>
                <a:spcPts val="600"/>
              </a:spcAft>
            </a:pPr>
            <a:fld id="{B6837ED8-77B1-4D92-8A4C-07939ECD182A}" type="datetime1">
              <a:rPr lang="nl-NL" noProof="0" smtClean="0"/>
              <a:pPr>
                <a:spcAft>
                  <a:spcPts val="600"/>
                </a:spcAft>
              </a:pPr>
              <a:t>30-8-2023</a:t>
            </a:fld>
            <a:endParaRPr lang="nl-NL" noProof="0"/>
          </a:p>
        </p:txBody>
      </p:sp>
    </p:spTree>
    <p:extLst>
      <p:ext uri="{BB962C8B-B14F-4D97-AF65-F5344CB8AC3E}">
        <p14:creationId xmlns:p14="http://schemas.microsoft.com/office/powerpoint/2010/main" val="401594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38BCC643-6F4E-D783-5A2E-0FA3B96D8933}"/>
              </a:ext>
            </a:extLst>
          </p:cNvPr>
          <p:cNvSpPr>
            <a:spLocks noGrp="1"/>
          </p:cNvSpPr>
          <p:nvPr>
            <p:ph type="dt" sz="half" idx="10"/>
          </p:nvPr>
        </p:nvSpPr>
        <p:spPr/>
        <p:txBody>
          <a:bodyPr/>
          <a:lstStyle/>
          <a:p>
            <a:fld id="{B6837ED8-77B1-4D92-8A4C-07939ECD182A}" type="datetime1">
              <a:rPr lang="nl-NL" noProof="0" smtClean="0"/>
              <a:t>30-8-2023</a:t>
            </a:fld>
            <a:endParaRPr lang="nl-NL" noProof="0"/>
          </a:p>
        </p:txBody>
      </p:sp>
      <p:sp>
        <p:nvSpPr>
          <p:cNvPr id="5" name="Tijdelijke aanduiding voor dianummer 4">
            <a:extLst>
              <a:ext uri="{FF2B5EF4-FFF2-40B4-BE49-F238E27FC236}">
                <a16:creationId xmlns:a16="http://schemas.microsoft.com/office/drawing/2014/main" id="{345E2AD6-A142-847F-8DE8-0B72FF65FEEB}"/>
              </a:ext>
            </a:extLst>
          </p:cNvPr>
          <p:cNvSpPr>
            <a:spLocks noGrp="1"/>
          </p:cNvSpPr>
          <p:nvPr>
            <p:ph type="sldNum" sz="quarter" idx="12"/>
          </p:nvPr>
        </p:nvSpPr>
        <p:spPr/>
        <p:txBody>
          <a:bodyPr/>
          <a:lstStyle/>
          <a:p>
            <a:fld id="{45B76B8B-DE07-48A4-9913-B57A52F2F853}" type="slidenum">
              <a:rPr lang="nl-NL" noProof="0" smtClean="0"/>
              <a:t>13</a:t>
            </a:fld>
            <a:endParaRPr lang="nl-NL" noProof="0"/>
          </a:p>
        </p:txBody>
      </p:sp>
      <p:pic>
        <p:nvPicPr>
          <p:cNvPr id="2" name="Afbeelding 1">
            <a:extLst>
              <a:ext uri="{FF2B5EF4-FFF2-40B4-BE49-F238E27FC236}">
                <a16:creationId xmlns:a16="http://schemas.microsoft.com/office/drawing/2014/main" id="{854207FB-4AD7-110F-C775-877549947C3D}"/>
              </a:ext>
            </a:extLst>
          </p:cNvPr>
          <p:cNvPicPr>
            <a:picLocks noChangeAspect="1"/>
          </p:cNvPicPr>
          <p:nvPr/>
        </p:nvPicPr>
        <p:blipFill>
          <a:blip r:embed="rId3"/>
          <a:stretch>
            <a:fillRect/>
          </a:stretch>
        </p:blipFill>
        <p:spPr>
          <a:xfrm>
            <a:off x="2809461" y="1848618"/>
            <a:ext cx="6048375" cy="3160764"/>
          </a:xfrm>
          <a:prstGeom prst="rect">
            <a:avLst/>
          </a:prstGeom>
        </p:spPr>
      </p:pic>
    </p:spTree>
    <p:extLst>
      <p:ext uri="{BB962C8B-B14F-4D97-AF65-F5344CB8AC3E}">
        <p14:creationId xmlns:p14="http://schemas.microsoft.com/office/powerpoint/2010/main" val="3637342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409F20-5B78-4F9C-8E9E-83F460AC3060}"/>
              </a:ext>
            </a:extLst>
          </p:cNvPr>
          <p:cNvSpPr>
            <a:spLocks noGrp="1"/>
          </p:cNvSpPr>
          <p:nvPr>
            <p:ph type="title"/>
          </p:nvPr>
        </p:nvSpPr>
        <p:spPr/>
        <p:txBody>
          <a:bodyPr/>
          <a:lstStyle/>
          <a:p>
            <a:r>
              <a:rPr lang="nl-NL" dirty="0"/>
              <a:t>Introductie van de periode</a:t>
            </a:r>
          </a:p>
        </p:txBody>
      </p:sp>
      <p:sp>
        <p:nvSpPr>
          <p:cNvPr id="4" name="Tijdelijke aanduiding voor datum 3">
            <a:extLst>
              <a:ext uri="{FF2B5EF4-FFF2-40B4-BE49-F238E27FC236}">
                <a16:creationId xmlns:a16="http://schemas.microsoft.com/office/drawing/2014/main" id="{8A505E56-B9C0-4047-B6E1-A272F6E1646E}"/>
              </a:ext>
            </a:extLst>
          </p:cNvPr>
          <p:cNvSpPr>
            <a:spLocks noGrp="1"/>
          </p:cNvSpPr>
          <p:nvPr>
            <p:ph type="dt" sz="half" idx="10"/>
          </p:nvPr>
        </p:nvSpPr>
        <p:spPr/>
        <p:txBody>
          <a:bodyPr/>
          <a:lstStyle/>
          <a:p>
            <a:r>
              <a:rPr lang="nl-NL" noProof="0"/>
              <a:t>4-3-2021</a:t>
            </a:r>
          </a:p>
        </p:txBody>
      </p:sp>
      <p:sp>
        <p:nvSpPr>
          <p:cNvPr id="6" name="Tijdelijke aanduiding voor dianummer 5">
            <a:extLst>
              <a:ext uri="{FF2B5EF4-FFF2-40B4-BE49-F238E27FC236}">
                <a16:creationId xmlns:a16="http://schemas.microsoft.com/office/drawing/2014/main" id="{353D2453-CB25-4076-98F3-FE55ECA3F9E9}"/>
              </a:ext>
            </a:extLst>
          </p:cNvPr>
          <p:cNvSpPr>
            <a:spLocks noGrp="1"/>
          </p:cNvSpPr>
          <p:nvPr>
            <p:ph type="sldNum" sz="quarter" idx="12"/>
          </p:nvPr>
        </p:nvSpPr>
        <p:spPr/>
        <p:txBody>
          <a:bodyPr/>
          <a:lstStyle/>
          <a:p>
            <a:fld id="{45B76B8B-DE07-48A4-9913-B57A52F2F853}" type="slidenum">
              <a:rPr lang="nl-NL" noProof="0" smtClean="0"/>
              <a:t>2</a:t>
            </a:fld>
            <a:endParaRPr lang="nl-NL" noProof="0"/>
          </a:p>
        </p:txBody>
      </p:sp>
      <p:sp>
        <p:nvSpPr>
          <p:cNvPr id="9" name="Tijdelijke aanduiding voor inhoud 2">
            <a:extLst>
              <a:ext uri="{FF2B5EF4-FFF2-40B4-BE49-F238E27FC236}">
                <a16:creationId xmlns:a16="http://schemas.microsoft.com/office/drawing/2014/main" id="{EF609247-DE6E-A04B-2A26-BED4A174F0F8}"/>
              </a:ext>
            </a:extLst>
          </p:cNvPr>
          <p:cNvSpPr txBox="1">
            <a:spLocks/>
          </p:cNvSpPr>
          <p:nvPr/>
        </p:nvSpPr>
        <p:spPr>
          <a:xfrm>
            <a:off x="454602" y="1294102"/>
            <a:ext cx="4574598" cy="1428317"/>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endParaRPr lang="nl-NL" dirty="0"/>
          </a:p>
        </p:txBody>
      </p:sp>
      <p:sp>
        <p:nvSpPr>
          <p:cNvPr id="11" name="Tekstvak 10">
            <a:extLst>
              <a:ext uri="{FF2B5EF4-FFF2-40B4-BE49-F238E27FC236}">
                <a16:creationId xmlns:a16="http://schemas.microsoft.com/office/drawing/2014/main" id="{88108E8C-0266-837A-6FD6-3B2E806BD211}"/>
              </a:ext>
            </a:extLst>
          </p:cNvPr>
          <p:cNvSpPr txBox="1"/>
          <p:nvPr/>
        </p:nvSpPr>
        <p:spPr>
          <a:xfrm>
            <a:off x="527448" y="1720840"/>
            <a:ext cx="3395195" cy="3416320"/>
          </a:xfrm>
          <a:prstGeom prst="rect">
            <a:avLst/>
          </a:prstGeom>
          <a:noFill/>
        </p:spPr>
        <p:txBody>
          <a:bodyPr wrap="square">
            <a:spAutoFit/>
          </a:bodyPr>
          <a:lstStyle/>
          <a:p>
            <a:r>
              <a:rPr lang="nl-NL" sz="2400" dirty="0">
                <a:latin typeface="Calibri" panose="020F0502020204030204" pitchFamily="34" charset="0"/>
                <a:ea typeface="Calibri" panose="020F0502020204030204" pitchFamily="34" charset="0"/>
                <a:cs typeface="Calibri" panose="020F0502020204030204" pitchFamily="34" charset="0"/>
              </a:rPr>
              <a:t>Zelf een event organiseren. Een gedachte die bij vele van ons weleens door het hoofd geschoten is. Maar wat komt er allemaal kijken bij het zelf organiseren van een event? </a:t>
            </a:r>
          </a:p>
        </p:txBody>
      </p:sp>
      <p:sp>
        <p:nvSpPr>
          <p:cNvPr id="12" name="Pijl: rechts 11">
            <a:extLst>
              <a:ext uri="{FF2B5EF4-FFF2-40B4-BE49-F238E27FC236}">
                <a16:creationId xmlns:a16="http://schemas.microsoft.com/office/drawing/2014/main" id="{54D06F35-EB6D-B736-F010-BA984801993D}"/>
              </a:ext>
            </a:extLst>
          </p:cNvPr>
          <p:cNvSpPr/>
          <p:nvPr/>
        </p:nvSpPr>
        <p:spPr>
          <a:xfrm>
            <a:off x="4673222" y="2614040"/>
            <a:ext cx="2054087" cy="85145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ekstvak 12">
            <a:extLst>
              <a:ext uri="{FF2B5EF4-FFF2-40B4-BE49-F238E27FC236}">
                <a16:creationId xmlns:a16="http://schemas.microsoft.com/office/drawing/2014/main" id="{C60ED31A-F717-167C-1C47-25174CE87DA7}"/>
              </a:ext>
            </a:extLst>
          </p:cNvPr>
          <p:cNvSpPr txBox="1"/>
          <p:nvPr/>
        </p:nvSpPr>
        <p:spPr>
          <a:xfrm>
            <a:off x="7477888" y="1830442"/>
            <a:ext cx="3150355" cy="2677656"/>
          </a:xfrm>
          <a:prstGeom prst="rect">
            <a:avLst/>
          </a:prstGeom>
          <a:noFill/>
        </p:spPr>
        <p:txBody>
          <a:bodyPr wrap="square" rtlCol="0">
            <a:spAutoFit/>
          </a:bodyPr>
          <a:lstStyle/>
          <a:p>
            <a:r>
              <a:rPr lang="nl-NL" sz="2400" dirty="0">
                <a:latin typeface="Calibri" panose="020F0502020204030204" pitchFamily="34" charset="0"/>
                <a:ea typeface="Calibri" panose="020F0502020204030204" pitchFamily="34" charset="0"/>
                <a:cs typeface="Calibri" panose="020F0502020204030204" pitchFamily="34" charset="0"/>
              </a:rPr>
              <a:t>In de komende 10 weken ga je met een groep een evenement organiseren én uitvoeren voor een echte opdrachtgever en hun klanten. </a:t>
            </a:r>
          </a:p>
        </p:txBody>
      </p:sp>
    </p:spTree>
    <p:extLst>
      <p:ext uri="{BB962C8B-B14F-4D97-AF65-F5344CB8AC3E}">
        <p14:creationId xmlns:p14="http://schemas.microsoft.com/office/powerpoint/2010/main" val="3438589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D9D720-DBF4-3ED4-B12D-02C64D6F7BF5}"/>
              </a:ext>
            </a:extLst>
          </p:cNvPr>
          <p:cNvSpPr>
            <a:spLocks noGrp="1"/>
          </p:cNvSpPr>
          <p:nvPr>
            <p:ph type="title"/>
          </p:nvPr>
        </p:nvSpPr>
        <p:spPr/>
        <p:txBody>
          <a:bodyPr/>
          <a:lstStyle/>
          <a:p>
            <a:r>
              <a:rPr lang="nl-NL" dirty="0"/>
              <a:t>Wat is een evenement? </a:t>
            </a:r>
          </a:p>
        </p:txBody>
      </p:sp>
      <p:sp>
        <p:nvSpPr>
          <p:cNvPr id="3" name="Tijdelijke aanduiding voor datum 2">
            <a:extLst>
              <a:ext uri="{FF2B5EF4-FFF2-40B4-BE49-F238E27FC236}">
                <a16:creationId xmlns:a16="http://schemas.microsoft.com/office/drawing/2014/main" id="{FE2F020E-90C4-01ED-8BA0-1CD704A44F0C}"/>
              </a:ext>
            </a:extLst>
          </p:cNvPr>
          <p:cNvSpPr>
            <a:spLocks noGrp="1"/>
          </p:cNvSpPr>
          <p:nvPr>
            <p:ph type="dt" sz="half" idx="10"/>
          </p:nvPr>
        </p:nvSpPr>
        <p:spPr/>
        <p:txBody>
          <a:bodyPr/>
          <a:lstStyle/>
          <a:p>
            <a:fld id="{B6837ED8-77B1-4D92-8A4C-07939ECD182A}" type="datetime1">
              <a:rPr lang="nl-NL" noProof="0" smtClean="0"/>
              <a:t>30-8-2023</a:t>
            </a:fld>
            <a:endParaRPr lang="nl-NL" noProof="0"/>
          </a:p>
        </p:txBody>
      </p:sp>
      <p:sp>
        <p:nvSpPr>
          <p:cNvPr id="5" name="Tijdelijke aanduiding voor dianummer 4">
            <a:extLst>
              <a:ext uri="{FF2B5EF4-FFF2-40B4-BE49-F238E27FC236}">
                <a16:creationId xmlns:a16="http://schemas.microsoft.com/office/drawing/2014/main" id="{156AB92A-A556-472F-BB82-E8AF93CF3604}"/>
              </a:ext>
            </a:extLst>
          </p:cNvPr>
          <p:cNvSpPr>
            <a:spLocks noGrp="1"/>
          </p:cNvSpPr>
          <p:nvPr>
            <p:ph type="sldNum" sz="quarter" idx="12"/>
          </p:nvPr>
        </p:nvSpPr>
        <p:spPr/>
        <p:txBody>
          <a:bodyPr/>
          <a:lstStyle/>
          <a:p>
            <a:fld id="{45B76B8B-DE07-48A4-9913-B57A52F2F853}" type="slidenum">
              <a:rPr lang="nl-NL" noProof="0" smtClean="0"/>
              <a:t>3</a:t>
            </a:fld>
            <a:endParaRPr lang="nl-NL" noProof="0"/>
          </a:p>
        </p:txBody>
      </p:sp>
      <p:sp>
        <p:nvSpPr>
          <p:cNvPr id="7" name="Tekstvak 6">
            <a:extLst>
              <a:ext uri="{FF2B5EF4-FFF2-40B4-BE49-F238E27FC236}">
                <a16:creationId xmlns:a16="http://schemas.microsoft.com/office/drawing/2014/main" id="{9A25FDD4-37D4-7652-F0C7-43114FF68BC8}"/>
              </a:ext>
            </a:extLst>
          </p:cNvPr>
          <p:cNvSpPr txBox="1"/>
          <p:nvPr/>
        </p:nvSpPr>
        <p:spPr>
          <a:xfrm>
            <a:off x="371476" y="1457266"/>
            <a:ext cx="9796086" cy="1569660"/>
          </a:xfrm>
          <a:prstGeom prst="rect">
            <a:avLst/>
          </a:prstGeom>
          <a:noFill/>
        </p:spPr>
        <p:txBody>
          <a:bodyPr wrap="square">
            <a:spAutoFit/>
          </a:bodyPr>
          <a:lstStyle/>
          <a:p>
            <a:r>
              <a:rPr lang="nl-NL" sz="2400" dirty="0"/>
              <a:t>Een evenement is een speciale, tijd- en plaatsgebonden gebeurtenis die door een initiatiefnemer (individu, groep of organisatie) bewust is gepland en die gericht is op een bepaalde doelgroep om met een bewust gekozen vorm een bepaald doel te realiseren.</a:t>
            </a:r>
          </a:p>
        </p:txBody>
      </p:sp>
      <p:sp>
        <p:nvSpPr>
          <p:cNvPr id="10" name="Rechthoek 9">
            <a:extLst>
              <a:ext uri="{FF2B5EF4-FFF2-40B4-BE49-F238E27FC236}">
                <a16:creationId xmlns:a16="http://schemas.microsoft.com/office/drawing/2014/main" id="{DCC6A8E4-9EDB-8C1B-DC26-10ABB40415C0}"/>
              </a:ext>
            </a:extLst>
          </p:cNvPr>
          <p:cNvSpPr/>
          <p:nvPr/>
        </p:nvSpPr>
        <p:spPr>
          <a:xfrm>
            <a:off x="371476" y="4100133"/>
            <a:ext cx="9559348" cy="923330"/>
          </a:xfrm>
          <a:prstGeom prst="rect">
            <a:avLst/>
          </a:prstGeom>
          <a:noFill/>
        </p:spPr>
        <p:txBody>
          <a:bodyPr wrap="none" lIns="91440" tIns="45720" rIns="91440" bIns="45720">
            <a:spAutoFit/>
          </a:bodyPr>
          <a:lstStyle/>
          <a:p>
            <a:pPr algn="ctr"/>
            <a:r>
              <a:rPr lang="nl-NL"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Welke evenementen ken je? </a:t>
            </a:r>
          </a:p>
        </p:txBody>
      </p:sp>
    </p:spTree>
    <p:extLst>
      <p:ext uri="{BB962C8B-B14F-4D97-AF65-F5344CB8AC3E}">
        <p14:creationId xmlns:p14="http://schemas.microsoft.com/office/powerpoint/2010/main" val="410872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BA3FE9E-E33C-1420-D95D-ABECE476EFA0}"/>
              </a:ext>
            </a:extLst>
          </p:cNvPr>
          <p:cNvSpPr>
            <a:spLocks noGrp="1"/>
          </p:cNvSpPr>
          <p:nvPr>
            <p:ph type="dt" sz="half" idx="10"/>
          </p:nvPr>
        </p:nvSpPr>
        <p:spPr/>
        <p:txBody>
          <a:bodyPr/>
          <a:lstStyle/>
          <a:p>
            <a:fld id="{3316F65A-B4BA-49A9-886F-F5BBDA16BDE6}" type="datetime1">
              <a:rPr lang="nl-NL" smtClean="0"/>
              <a:pPr/>
              <a:t>30-8-2023</a:t>
            </a:fld>
            <a:endParaRPr lang="en-GB"/>
          </a:p>
        </p:txBody>
      </p:sp>
      <p:sp>
        <p:nvSpPr>
          <p:cNvPr id="3" name="Tijdelijke aanduiding voor voettekst 2">
            <a:extLst>
              <a:ext uri="{FF2B5EF4-FFF2-40B4-BE49-F238E27FC236}">
                <a16:creationId xmlns:a16="http://schemas.microsoft.com/office/drawing/2014/main" id="{EAE322E6-40A9-B4BE-AA4A-B4A116C3A923}"/>
              </a:ext>
            </a:extLst>
          </p:cNvPr>
          <p:cNvSpPr>
            <a:spLocks noGrp="1"/>
          </p:cNvSpPr>
          <p:nvPr>
            <p:ph type="ftr" sz="quarter" idx="11"/>
          </p:nvPr>
        </p:nvSpPr>
        <p:spPr/>
        <p:txBody>
          <a:bodyPr/>
          <a:lstStyle/>
          <a:p>
            <a:r>
              <a:rPr lang="en-GB"/>
              <a:t>Onderwerp van de presentatie</a:t>
            </a:r>
          </a:p>
        </p:txBody>
      </p:sp>
      <p:sp>
        <p:nvSpPr>
          <p:cNvPr id="4" name="Tijdelijke aanduiding voor dianummer 3">
            <a:extLst>
              <a:ext uri="{FF2B5EF4-FFF2-40B4-BE49-F238E27FC236}">
                <a16:creationId xmlns:a16="http://schemas.microsoft.com/office/drawing/2014/main" id="{4FD62375-7751-D5B5-8847-BE17EB9F3FF0}"/>
              </a:ext>
            </a:extLst>
          </p:cNvPr>
          <p:cNvSpPr>
            <a:spLocks noGrp="1"/>
          </p:cNvSpPr>
          <p:nvPr>
            <p:ph type="sldNum" sz="quarter" idx="12"/>
          </p:nvPr>
        </p:nvSpPr>
        <p:spPr/>
        <p:txBody>
          <a:bodyPr/>
          <a:lstStyle/>
          <a:p>
            <a:fld id="{45B76B8B-DE07-48A4-9913-B57A52F2F853}" type="slidenum">
              <a:rPr lang="en-GB" smtClean="0"/>
              <a:pPr/>
              <a:t>4</a:t>
            </a:fld>
            <a:endParaRPr lang="en-GB" dirty="0"/>
          </a:p>
        </p:txBody>
      </p:sp>
      <p:sp>
        <p:nvSpPr>
          <p:cNvPr id="6" name="Tekstvak 5">
            <a:extLst>
              <a:ext uri="{FF2B5EF4-FFF2-40B4-BE49-F238E27FC236}">
                <a16:creationId xmlns:a16="http://schemas.microsoft.com/office/drawing/2014/main" id="{4B7A1D86-94F7-357B-08B3-B04AA66C65C5}"/>
              </a:ext>
            </a:extLst>
          </p:cNvPr>
          <p:cNvSpPr txBox="1"/>
          <p:nvPr/>
        </p:nvSpPr>
        <p:spPr>
          <a:xfrm>
            <a:off x="1510748" y="2214627"/>
            <a:ext cx="6096000" cy="646331"/>
          </a:xfrm>
          <a:prstGeom prst="rect">
            <a:avLst/>
          </a:prstGeom>
          <a:noFill/>
        </p:spPr>
        <p:txBody>
          <a:bodyPr wrap="square">
            <a:spAutoFit/>
          </a:bodyPr>
          <a:lstStyle/>
          <a:p>
            <a:r>
              <a:rPr lang="nl-NL" dirty="0">
                <a:hlinkClick r:id="rId2"/>
              </a:rPr>
              <a:t>Hoe bouw je een festival? | </a:t>
            </a:r>
            <a:r>
              <a:rPr lang="nl-NL" dirty="0" err="1">
                <a:hlinkClick r:id="rId2"/>
              </a:rPr>
              <a:t>Behind</a:t>
            </a:r>
            <a:r>
              <a:rPr lang="nl-NL" dirty="0">
                <a:hlinkClick r:id="rId2"/>
              </a:rPr>
              <a:t> </a:t>
            </a:r>
            <a:r>
              <a:rPr lang="nl-NL" dirty="0" err="1">
                <a:hlinkClick r:id="rId2"/>
              </a:rPr>
              <a:t>the</a:t>
            </a:r>
            <a:r>
              <a:rPr lang="nl-NL" dirty="0">
                <a:hlinkClick r:id="rId2"/>
              </a:rPr>
              <a:t> scenes Solar Weekend festival - YouTube</a:t>
            </a:r>
            <a:endParaRPr lang="nl-NL" dirty="0"/>
          </a:p>
        </p:txBody>
      </p:sp>
    </p:spTree>
    <p:extLst>
      <p:ext uri="{BB962C8B-B14F-4D97-AF65-F5344CB8AC3E}">
        <p14:creationId xmlns:p14="http://schemas.microsoft.com/office/powerpoint/2010/main" val="1774287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FE2F020E-90C4-01ED-8BA0-1CD704A44F0C}"/>
              </a:ext>
            </a:extLst>
          </p:cNvPr>
          <p:cNvSpPr>
            <a:spLocks noGrp="1"/>
          </p:cNvSpPr>
          <p:nvPr>
            <p:ph type="dt" sz="half" idx="10"/>
          </p:nvPr>
        </p:nvSpPr>
        <p:spPr/>
        <p:txBody>
          <a:bodyPr/>
          <a:lstStyle/>
          <a:p>
            <a:fld id="{B6837ED8-77B1-4D92-8A4C-07939ECD182A}" type="datetime1">
              <a:rPr lang="nl-NL" noProof="0" smtClean="0"/>
              <a:t>30-8-2023</a:t>
            </a:fld>
            <a:endParaRPr lang="nl-NL" noProof="0"/>
          </a:p>
        </p:txBody>
      </p:sp>
      <p:sp>
        <p:nvSpPr>
          <p:cNvPr id="5" name="Tijdelijke aanduiding voor dianummer 4">
            <a:extLst>
              <a:ext uri="{FF2B5EF4-FFF2-40B4-BE49-F238E27FC236}">
                <a16:creationId xmlns:a16="http://schemas.microsoft.com/office/drawing/2014/main" id="{156AB92A-A556-472F-BB82-E8AF93CF3604}"/>
              </a:ext>
            </a:extLst>
          </p:cNvPr>
          <p:cNvSpPr>
            <a:spLocks noGrp="1"/>
          </p:cNvSpPr>
          <p:nvPr>
            <p:ph type="sldNum" sz="quarter" idx="12"/>
          </p:nvPr>
        </p:nvSpPr>
        <p:spPr/>
        <p:txBody>
          <a:bodyPr/>
          <a:lstStyle/>
          <a:p>
            <a:fld id="{45B76B8B-DE07-48A4-9913-B57A52F2F853}" type="slidenum">
              <a:rPr lang="nl-NL" noProof="0" smtClean="0"/>
              <a:t>5</a:t>
            </a:fld>
            <a:endParaRPr lang="nl-NL" noProof="0"/>
          </a:p>
        </p:txBody>
      </p:sp>
      <p:sp>
        <p:nvSpPr>
          <p:cNvPr id="6" name="Tekstvak 5">
            <a:extLst>
              <a:ext uri="{FF2B5EF4-FFF2-40B4-BE49-F238E27FC236}">
                <a16:creationId xmlns:a16="http://schemas.microsoft.com/office/drawing/2014/main" id="{28E1362F-A9FE-1F84-35DC-605E9D88DF93}"/>
              </a:ext>
            </a:extLst>
          </p:cNvPr>
          <p:cNvSpPr txBox="1"/>
          <p:nvPr/>
        </p:nvSpPr>
        <p:spPr>
          <a:xfrm>
            <a:off x="855699" y="994495"/>
            <a:ext cx="9812302" cy="5632311"/>
          </a:xfrm>
          <a:prstGeom prst="rect">
            <a:avLst/>
          </a:prstGeom>
          <a:noFill/>
        </p:spPr>
        <p:txBody>
          <a:bodyPr wrap="square">
            <a:spAutoFit/>
          </a:bodyPr>
          <a:lstStyle/>
          <a:p>
            <a:r>
              <a:rPr lang="nl-NL" b="1" dirty="0"/>
              <a:t>Zakelijke evenementen </a:t>
            </a:r>
          </a:p>
          <a:p>
            <a:r>
              <a:rPr lang="nl-NL" dirty="0"/>
              <a:t>Ieder evenement dat bedrijfsdoelstellingen ondersteunt zoals marketing, klantrelaties, training, bedrijfscommunicatie, et cetera.</a:t>
            </a:r>
          </a:p>
          <a:p>
            <a:endParaRPr lang="nl-NL" dirty="0"/>
          </a:p>
          <a:p>
            <a:r>
              <a:rPr lang="nl-NL" b="1" dirty="0"/>
              <a:t>Fondsenwerving </a:t>
            </a:r>
          </a:p>
          <a:p>
            <a:r>
              <a:rPr lang="nl-NL" dirty="0"/>
              <a:t>Een evenement georganiseerd om fondsen, ondersteuning en/of bekendheid te werven.</a:t>
            </a:r>
          </a:p>
          <a:p>
            <a:endParaRPr lang="nl-NL" dirty="0"/>
          </a:p>
          <a:p>
            <a:r>
              <a:rPr lang="nl-NL" b="1" dirty="0"/>
              <a:t>Tentoonstellingen, exposities en beurzen</a:t>
            </a:r>
          </a:p>
          <a:p>
            <a:r>
              <a:rPr lang="nl-NL" dirty="0"/>
              <a:t>Een evenement waar verkopers en kopers en andere geïnteresseerden samenkomen om producten en diensten te tonen en te verkopen.</a:t>
            </a:r>
          </a:p>
          <a:p>
            <a:endParaRPr lang="nl-NL" dirty="0"/>
          </a:p>
          <a:p>
            <a:r>
              <a:rPr lang="nl-NL" b="1" dirty="0"/>
              <a:t>Vermaak- en vrijetijdsevenementen</a:t>
            </a:r>
          </a:p>
          <a:p>
            <a:r>
              <a:rPr lang="nl-NL" dirty="0"/>
              <a:t>Een eenmalig of terugkerend evenement, gratis of betaald, dat is georganiseerd om te vermaken</a:t>
            </a:r>
          </a:p>
          <a:p>
            <a:r>
              <a:rPr lang="nl-NL" dirty="0"/>
              <a:t>.</a:t>
            </a:r>
          </a:p>
          <a:p>
            <a:r>
              <a:rPr lang="nl-NL" b="1" dirty="0"/>
              <a:t>Festivals </a:t>
            </a:r>
          </a:p>
          <a:p>
            <a:r>
              <a:rPr lang="nl-NL" dirty="0"/>
              <a:t>Een culturele viering, wel of niet religieus, voor en door het publiek.</a:t>
            </a:r>
          </a:p>
          <a:p>
            <a:endParaRPr lang="nl-NL" dirty="0"/>
          </a:p>
          <a:p>
            <a:r>
              <a:rPr lang="nl-NL" b="1" dirty="0"/>
              <a:t>Politieke evenementen en -overheidsevenementen</a:t>
            </a:r>
          </a:p>
          <a:p>
            <a:r>
              <a:rPr lang="nl-NL" dirty="0"/>
              <a:t>Een evenement van politieke partijen of overheidsinstantie</a:t>
            </a:r>
          </a:p>
        </p:txBody>
      </p:sp>
      <p:sp>
        <p:nvSpPr>
          <p:cNvPr id="7" name="Rechthoek 6">
            <a:extLst>
              <a:ext uri="{FF2B5EF4-FFF2-40B4-BE49-F238E27FC236}">
                <a16:creationId xmlns:a16="http://schemas.microsoft.com/office/drawing/2014/main" id="{402F43C6-6C2B-C95A-5110-D302F9546423}"/>
              </a:ext>
            </a:extLst>
          </p:cNvPr>
          <p:cNvSpPr/>
          <p:nvPr/>
        </p:nvSpPr>
        <p:spPr>
          <a:xfrm>
            <a:off x="133194" y="71165"/>
            <a:ext cx="10995319" cy="923330"/>
          </a:xfrm>
          <a:prstGeom prst="rect">
            <a:avLst/>
          </a:prstGeom>
          <a:noFill/>
        </p:spPr>
        <p:txBody>
          <a:bodyPr wrap="none" lIns="91440" tIns="45720" rIns="91440" bIns="45720">
            <a:spAutoFit/>
          </a:bodyPr>
          <a:lstStyle/>
          <a:p>
            <a:pPr algn="ctr"/>
            <a:r>
              <a:rPr lang="nl-NL" sz="5400" b="0" cap="none" spc="0" dirty="0">
                <a:ln w="0"/>
                <a:solidFill>
                  <a:schemeClr val="accent1"/>
                </a:solidFill>
                <a:effectLst>
                  <a:outerShdw blurRad="38100" dist="25400" dir="5400000" algn="ctr" rotWithShape="0">
                    <a:srgbClr val="6E747A">
                      <a:alpha val="43000"/>
                    </a:srgbClr>
                  </a:outerShdw>
                </a:effectLst>
              </a:rPr>
              <a:t>Een indeling in type evenementen: </a:t>
            </a:r>
          </a:p>
        </p:txBody>
      </p:sp>
    </p:spTree>
    <p:extLst>
      <p:ext uri="{BB962C8B-B14F-4D97-AF65-F5344CB8AC3E}">
        <p14:creationId xmlns:p14="http://schemas.microsoft.com/office/powerpoint/2010/main" val="1387368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FE2F020E-90C4-01ED-8BA0-1CD704A44F0C}"/>
              </a:ext>
            </a:extLst>
          </p:cNvPr>
          <p:cNvSpPr>
            <a:spLocks noGrp="1"/>
          </p:cNvSpPr>
          <p:nvPr>
            <p:ph type="dt" sz="half" idx="10"/>
          </p:nvPr>
        </p:nvSpPr>
        <p:spPr/>
        <p:txBody>
          <a:bodyPr/>
          <a:lstStyle/>
          <a:p>
            <a:fld id="{B6837ED8-77B1-4D92-8A4C-07939ECD182A}" type="datetime1">
              <a:rPr lang="nl-NL" noProof="0" smtClean="0"/>
              <a:t>30-8-2023</a:t>
            </a:fld>
            <a:endParaRPr lang="nl-NL" noProof="0"/>
          </a:p>
        </p:txBody>
      </p:sp>
      <p:sp>
        <p:nvSpPr>
          <p:cNvPr id="5" name="Tijdelijke aanduiding voor dianummer 4">
            <a:extLst>
              <a:ext uri="{FF2B5EF4-FFF2-40B4-BE49-F238E27FC236}">
                <a16:creationId xmlns:a16="http://schemas.microsoft.com/office/drawing/2014/main" id="{156AB92A-A556-472F-BB82-E8AF93CF3604}"/>
              </a:ext>
            </a:extLst>
          </p:cNvPr>
          <p:cNvSpPr>
            <a:spLocks noGrp="1"/>
          </p:cNvSpPr>
          <p:nvPr>
            <p:ph type="sldNum" sz="quarter" idx="12"/>
          </p:nvPr>
        </p:nvSpPr>
        <p:spPr/>
        <p:txBody>
          <a:bodyPr/>
          <a:lstStyle/>
          <a:p>
            <a:fld id="{45B76B8B-DE07-48A4-9913-B57A52F2F853}" type="slidenum">
              <a:rPr lang="nl-NL" noProof="0" smtClean="0"/>
              <a:t>6</a:t>
            </a:fld>
            <a:endParaRPr lang="nl-NL" noProof="0"/>
          </a:p>
        </p:txBody>
      </p:sp>
      <p:sp>
        <p:nvSpPr>
          <p:cNvPr id="7" name="Tekstvak 6">
            <a:extLst>
              <a:ext uri="{FF2B5EF4-FFF2-40B4-BE49-F238E27FC236}">
                <a16:creationId xmlns:a16="http://schemas.microsoft.com/office/drawing/2014/main" id="{6CBC7D6D-EC75-0BCA-DB38-CF65C60BB9FE}"/>
              </a:ext>
            </a:extLst>
          </p:cNvPr>
          <p:cNvSpPr txBox="1"/>
          <p:nvPr/>
        </p:nvSpPr>
        <p:spPr>
          <a:xfrm>
            <a:off x="809998" y="940331"/>
            <a:ext cx="9553201" cy="3693319"/>
          </a:xfrm>
          <a:prstGeom prst="rect">
            <a:avLst/>
          </a:prstGeom>
          <a:noFill/>
        </p:spPr>
        <p:txBody>
          <a:bodyPr wrap="square">
            <a:spAutoFit/>
          </a:bodyPr>
          <a:lstStyle/>
          <a:p>
            <a:r>
              <a:rPr lang="nl-NL" b="1" dirty="0"/>
              <a:t>Marketingevenementen </a:t>
            </a:r>
          </a:p>
          <a:p>
            <a:r>
              <a:rPr lang="nl-NL" dirty="0"/>
              <a:t>Een commercieel georiënteerd evenement om verkopers en kopers samen te brengen of om aandacht te vragen voor een commercieel product. </a:t>
            </a:r>
          </a:p>
          <a:p>
            <a:endParaRPr lang="nl-NL" dirty="0"/>
          </a:p>
          <a:p>
            <a:r>
              <a:rPr lang="nl-NL" b="1" dirty="0"/>
              <a:t>Conventies </a:t>
            </a:r>
          </a:p>
          <a:p>
            <a:r>
              <a:rPr lang="nl-NL" dirty="0"/>
              <a:t>Het samenkomen van mensen om informatie uit te wisselen, te discussiëren, te leren en relaties te onderhouden. </a:t>
            </a:r>
          </a:p>
          <a:p>
            <a:endParaRPr lang="nl-NL" dirty="0"/>
          </a:p>
          <a:p>
            <a:r>
              <a:rPr lang="nl-NL" b="1" dirty="0"/>
              <a:t>Sociale evenementen </a:t>
            </a:r>
          </a:p>
          <a:p>
            <a:r>
              <a:rPr lang="nl-NL" dirty="0"/>
              <a:t>Een privégebeurtenis om samen met genodigden iets te vieren of te herdenken.</a:t>
            </a:r>
          </a:p>
          <a:p>
            <a:endParaRPr lang="nl-NL" dirty="0"/>
          </a:p>
          <a:p>
            <a:r>
              <a:rPr lang="nl-NL" b="1" dirty="0"/>
              <a:t>Sportevenementen </a:t>
            </a:r>
          </a:p>
          <a:p>
            <a:r>
              <a:rPr lang="nl-NL" dirty="0"/>
              <a:t>Een recreatieve of competitieve sportactiviteit om naar te kijken of aan deel te nemen</a:t>
            </a:r>
          </a:p>
        </p:txBody>
      </p:sp>
      <p:sp>
        <p:nvSpPr>
          <p:cNvPr id="9" name="Tekstvak 8">
            <a:extLst>
              <a:ext uri="{FF2B5EF4-FFF2-40B4-BE49-F238E27FC236}">
                <a16:creationId xmlns:a16="http://schemas.microsoft.com/office/drawing/2014/main" id="{E6AC491D-CD62-EFC7-1F77-82FCA24E3741}"/>
              </a:ext>
            </a:extLst>
          </p:cNvPr>
          <p:cNvSpPr txBox="1"/>
          <p:nvPr/>
        </p:nvSpPr>
        <p:spPr>
          <a:xfrm>
            <a:off x="809998" y="5642159"/>
            <a:ext cx="10282071" cy="369332"/>
          </a:xfrm>
          <a:prstGeom prst="rect">
            <a:avLst/>
          </a:prstGeom>
          <a:noFill/>
        </p:spPr>
        <p:txBody>
          <a:bodyPr wrap="square">
            <a:spAutoFit/>
          </a:bodyPr>
          <a:lstStyle/>
          <a:p>
            <a:r>
              <a:rPr lang="nl-NL" dirty="0"/>
              <a:t>BRON = https://www.projectmanagement10edruk.nl/documenten/wat_is_een_evenement.pdf</a:t>
            </a:r>
          </a:p>
        </p:txBody>
      </p:sp>
    </p:spTree>
    <p:extLst>
      <p:ext uri="{BB962C8B-B14F-4D97-AF65-F5344CB8AC3E}">
        <p14:creationId xmlns:p14="http://schemas.microsoft.com/office/powerpoint/2010/main" val="4004916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409F20-5B78-4F9C-8E9E-83F460AC3060}"/>
              </a:ext>
            </a:extLst>
          </p:cNvPr>
          <p:cNvSpPr>
            <a:spLocks noGrp="1"/>
          </p:cNvSpPr>
          <p:nvPr>
            <p:ph type="title"/>
          </p:nvPr>
        </p:nvSpPr>
        <p:spPr>
          <a:xfrm>
            <a:off x="527448" y="507167"/>
            <a:ext cx="10108030" cy="1160403"/>
          </a:xfrm>
        </p:spPr>
        <p:txBody>
          <a:bodyPr/>
          <a:lstStyle/>
          <a:p>
            <a:r>
              <a:rPr lang="nl-NL" dirty="0"/>
              <a:t>Wat gaan jullie doen?! </a:t>
            </a:r>
          </a:p>
        </p:txBody>
      </p:sp>
      <p:sp>
        <p:nvSpPr>
          <p:cNvPr id="4" name="Tijdelijke aanduiding voor datum 3">
            <a:extLst>
              <a:ext uri="{FF2B5EF4-FFF2-40B4-BE49-F238E27FC236}">
                <a16:creationId xmlns:a16="http://schemas.microsoft.com/office/drawing/2014/main" id="{8A505E56-B9C0-4047-B6E1-A272F6E1646E}"/>
              </a:ext>
            </a:extLst>
          </p:cNvPr>
          <p:cNvSpPr>
            <a:spLocks noGrp="1"/>
          </p:cNvSpPr>
          <p:nvPr>
            <p:ph type="dt" sz="half" idx="10"/>
          </p:nvPr>
        </p:nvSpPr>
        <p:spPr/>
        <p:txBody>
          <a:bodyPr/>
          <a:lstStyle/>
          <a:p>
            <a:r>
              <a:rPr lang="nl-NL" noProof="0"/>
              <a:t>4-3-2021</a:t>
            </a:r>
          </a:p>
        </p:txBody>
      </p:sp>
      <p:sp>
        <p:nvSpPr>
          <p:cNvPr id="6" name="Tijdelijke aanduiding voor dianummer 5">
            <a:extLst>
              <a:ext uri="{FF2B5EF4-FFF2-40B4-BE49-F238E27FC236}">
                <a16:creationId xmlns:a16="http://schemas.microsoft.com/office/drawing/2014/main" id="{353D2453-CB25-4076-98F3-FE55ECA3F9E9}"/>
              </a:ext>
            </a:extLst>
          </p:cNvPr>
          <p:cNvSpPr>
            <a:spLocks noGrp="1"/>
          </p:cNvSpPr>
          <p:nvPr>
            <p:ph type="sldNum" sz="quarter" idx="12"/>
          </p:nvPr>
        </p:nvSpPr>
        <p:spPr/>
        <p:txBody>
          <a:bodyPr/>
          <a:lstStyle/>
          <a:p>
            <a:fld id="{45B76B8B-DE07-48A4-9913-B57A52F2F853}" type="slidenum">
              <a:rPr lang="nl-NL" noProof="0" smtClean="0"/>
              <a:t>7</a:t>
            </a:fld>
            <a:endParaRPr lang="nl-NL" noProof="0"/>
          </a:p>
        </p:txBody>
      </p:sp>
      <p:sp>
        <p:nvSpPr>
          <p:cNvPr id="9" name="Tijdelijke aanduiding voor inhoud 2">
            <a:extLst>
              <a:ext uri="{FF2B5EF4-FFF2-40B4-BE49-F238E27FC236}">
                <a16:creationId xmlns:a16="http://schemas.microsoft.com/office/drawing/2014/main" id="{EF609247-DE6E-A04B-2A26-BED4A174F0F8}"/>
              </a:ext>
            </a:extLst>
          </p:cNvPr>
          <p:cNvSpPr txBox="1">
            <a:spLocks/>
          </p:cNvSpPr>
          <p:nvPr/>
        </p:nvSpPr>
        <p:spPr>
          <a:xfrm>
            <a:off x="454602" y="1294102"/>
            <a:ext cx="4574598" cy="1428317"/>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endParaRPr lang="nl-NL" dirty="0"/>
          </a:p>
        </p:txBody>
      </p:sp>
      <p:sp>
        <p:nvSpPr>
          <p:cNvPr id="11" name="Tekstvak 10">
            <a:extLst>
              <a:ext uri="{FF2B5EF4-FFF2-40B4-BE49-F238E27FC236}">
                <a16:creationId xmlns:a16="http://schemas.microsoft.com/office/drawing/2014/main" id="{88108E8C-0266-837A-6FD6-3B2E806BD211}"/>
              </a:ext>
            </a:extLst>
          </p:cNvPr>
          <p:cNvSpPr txBox="1"/>
          <p:nvPr/>
        </p:nvSpPr>
        <p:spPr>
          <a:xfrm>
            <a:off x="527448" y="1412238"/>
            <a:ext cx="3395195" cy="3416320"/>
          </a:xfrm>
          <a:prstGeom prst="rect">
            <a:avLst/>
          </a:prstGeom>
          <a:noFill/>
        </p:spPr>
        <p:txBody>
          <a:bodyPr wrap="square">
            <a:spAutoFit/>
          </a:bodyPr>
          <a:lstStyle/>
          <a:p>
            <a:r>
              <a:rPr lang="nl-NL" sz="2400" dirty="0">
                <a:solidFill>
                  <a:schemeClr val="bg1">
                    <a:lumMod val="75000"/>
                  </a:schemeClr>
                </a:solidFill>
                <a:latin typeface="Calibri" panose="020F0502020204030204" pitchFamily="34" charset="0"/>
                <a:ea typeface="Calibri" panose="020F0502020204030204" pitchFamily="34" charset="0"/>
                <a:cs typeface="Calibri" panose="020F0502020204030204" pitchFamily="34" charset="0"/>
              </a:rPr>
              <a:t>Zelf een event organiseren. Een gedachte die bij vele van ons weleens door het hoofd geschoten is. Maar wat komt er allemaal kijken bij het zelf organiseren van een event? </a:t>
            </a:r>
          </a:p>
        </p:txBody>
      </p:sp>
      <p:sp>
        <p:nvSpPr>
          <p:cNvPr id="12" name="Pijl: rechts 11">
            <a:extLst>
              <a:ext uri="{FF2B5EF4-FFF2-40B4-BE49-F238E27FC236}">
                <a16:creationId xmlns:a16="http://schemas.microsoft.com/office/drawing/2014/main" id="{54D06F35-EB6D-B736-F010-BA984801993D}"/>
              </a:ext>
            </a:extLst>
          </p:cNvPr>
          <p:cNvSpPr/>
          <p:nvPr/>
        </p:nvSpPr>
        <p:spPr>
          <a:xfrm>
            <a:off x="4726229" y="2326602"/>
            <a:ext cx="2054087" cy="851452"/>
          </a:xfrm>
          <a:prstGeom prst="rightArrow">
            <a:avLst/>
          </a:prstGeom>
          <a:solidFill>
            <a:srgbClr val="E6E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ekstvak 12">
            <a:extLst>
              <a:ext uri="{FF2B5EF4-FFF2-40B4-BE49-F238E27FC236}">
                <a16:creationId xmlns:a16="http://schemas.microsoft.com/office/drawing/2014/main" id="{C60ED31A-F717-167C-1C47-25174CE87DA7}"/>
              </a:ext>
            </a:extLst>
          </p:cNvPr>
          <p:cNvSpPr txBox="1"/>
          <p:nvPr/>
        </p:nvSpPr>
        <p:spPr>
          <a:xfrm>
            <a:off x="7485123" y="1614805"/>
            <a:ext cx="3150355" cy="2677656"/>
          </a:xfrm>
          <a:prstGeom prst="rect">
            <a:avLst/>
          </a:prstGeom>
          <a:noFill/>
        </p:spPr>
        <p:txBody>
          <a:bodyPr wrap="square" rtlCol="0">
            <a:spAutoFit/>
          </a:bodyPr>
          <a:lstStyle/>
          <a:p>
            <a:r>
              <a:rPr lang="nl-NL" sz="2400" dirty="0">
                <a:solidFill>
                  <a:schemeClr val="bg1">
                    <a:lumMod val="75000"/>
                  </a:schemeClr>
                </a:solidFill>
                <a:latin typeface="Calibri" panose="020F0502020204030204" pitchFamily="34" charset="0"/>
                <a:ea typeface="Calibri" panose="020F0502020204030204" pitchFamily="34" charset="0"/>
                <a:cs typeface="Calibri" panose="020F0502020204030204" pitchFamily="34" charset="0"/>
              </a:rPr>
              <a:t>In de komende 10 weken ga je met een groep een evenement organiseren én uitvoeren voor een echte opdrachtgever en hun klanten. </a:t>
            </a:r>
          </a:p>
        </p:txBody>
      </p:sp>
      <p:sp>
        <p:nvSpPr>
          <p:cNvPr id="3" name="Tekstvak 2">
            <a:extLst>
              <a:ext uri="{FF2B5EF4-FFF2-40B4-BE49-F238E27FC236}">
                <a16:creationId xmlns:a16="http://schemas.microsoft.com/office/drawing/2014/main" id="{BF243364-BE57-0759-BB57-59D056534BE9}"/>
              </a:ext>
            </a:extLst>
          </p:cNvPr>
          <p:cNvSpPr txBox="1"/>
          <p:nvPr/>
        </p:nvSpPr>
        <p:spPr>
          <a:xfrm>
            <a:off x="1696277" y="5012273"/>
            <a:ext cx="8600663" cy="1384995"/>
          </a:xfrm>
          <a:prstGeom prst="rect">
            <a:avLst/>
          </a:prstGeom>
          <a:noFill/>
        </p:spPr>
        <p:txBody>
          <a:bodyPr wrap="square" rtlCol="0">
            <a:spAutoFit/>
          </a:bodyPr>
          <a:lstStyle/>
          <a:p>
            <a:pPr algn="ctr"/>
            <a:r>
              <a:rPr lang="nl-NL" sz="2800" dirty="0">
                <a:solidFill>
                  <a:schemeClr val="accent4">
                    <a:lumMod val="75000"/>
                  </a:schemeClr>
                </a:solidFill>
              </a:rPr>
              <a:t>We hebben drie heel verschillende opdrachten van échte opdrachtgevers en jullie gaan het evenement bedenken, voorbereiden en écht uitvoeren: </a:t>
            </a:r>
          </a:p>
        </p:txBody>
      </p:sp>
    </p:spTree>
    <p:extLst>
      <p:ext uri="{BB962C8B-B14F-4D97-AF65-F5344CB8AC3E}">
        <p14:creationId xmlns:p14="http://schemas.microsoft.com/office/powerpoint/2010/main" val="355107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38BCC643-6F4E-D783-5A2E-0FA3B96D8933}"/>
              </a:ext>
            </a:extLst>
          </p:cNvPr>
          <p:cNvSpPr>
            <a:spLocks noGrp="1"/>
          </p:cNvSpPr>
          <p:nvPr>
            <p:ph type="dt" sz="half" idx="10"/>
          </p:nvPr>
        </p:nvSpPr>
        <p:spPr/>
        <p:txBody>
          <a:bodyPr/>
          <a:lstStyle/>
          <a:p>
            <a:fld id="{B6837ED8-77B1-4D92-8A4C-07939ECD182A}" type="datetime1">
              <a:rPr lang="nl-NL" noProof="0" smtClean="0"/>
              <a:t>30-8-2023</a:t>
            </a:fld>
            <a:endParaRPr lang="nl-NL" noProof="0"/>
          </a:p>
        </p:txBody>
      </p:sp>
      <p:sp>
        <p:nvSpPr>
          <p:cNvPr id="5" name="Tijdelijke aanduiding voor dianummer 4">
            <a:extLst>
              <a:ext uri="{FF2B5EF4-FFF2-40B4-BE49-F238E27FC236}">
                <a16:creationId xmlns:a16="http://schemas.microsoft.com/office/drawing/2014/main" id="{345E2AD6-A142-847F-8DE8-0B72FF65FEEB}"/>
              </a:ext>
            </a:extLst>
          </p:cNvPr>
          <p:cNvSpPr>
            <a:spLocks noGrp="1"/>
          </p:cNvSpPr>
          <p:nvPr>
            <p:ph type="sldNum" sz="quarter" idx="12"/>
          </p:nvPr>
        </p:nvSpPr>
        <p:spPr/>
        <p:txBody>
          <a:bodyPr/>
          <a:lstStyle/>
          <a:p>
            <a:fld id="{45B76B8B-DE07-48A4-9913-B57A52F2F853}" type="slidenum">
              <a:rPr lang="nl-NL" noProof="0" smtClean="0"/>
              <a:t>8</a:t>
            </a:fld>
            <a:endParaRPr lang="nl-NL" noProof="0"/>
          </a:p>
        </p:txBody>
      </p:sp>
      <p:sp>
        <p:nvSpPr>
          <p:cNvPr id="6" name="Rechthoek 5">
            <a:extLst>
              <a:ext uri="{FF2B5EF4-FFF2-40B4-BE49-F238E27FC236}">
                <a16:creationId xmlns:a16="http://schemas.microsoft.com/office/drawing/2014/main" id="{62A0C65F-AD00-9BBD-64D3-273A5CEEB8B4}"/>
              </a:ext>
            </a:extLst>
          </p:cNvPr>
          <p:cNvSpPr/>
          <p:nvPr/>
        </p:nvSpPr>
        <p:spPr>
          <a:xfrm>
            <a:off x="683420" y="497771"/>
            <a:ext cx="4262705" cy="923330"/>
          </a:xfrm>
          <a:prstGeom prst="rect">
            <a:avLst/>
          </a:prstGeom>
          <a:noFill/>
        </p:spPr>
        <p:txBody>
          <a:bodyPr wrap="none" lIns="91440" tIns="45720" rIns="91440" bIns="45720">
            <a:spAutoFit/>
          </a:bodyPr>
          <a:lstStyle/>
          <a:p>
            <a:pPr algn="ctr"/>
            <a:r>
              <a:rPr lang="nl-NL"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Opdrachten </a:t>
            </a:r>
          </a:p>
        </p:txBody>
      </p:sp>
      <p:sp>
        <p:nvSpPr>
          <p:cNvPr id="7" name="Tekstvak 6">
            <a:extLst>
              <a:ext uri="{FF2B5EF4-FFF2-40B4-BE49-F238E27FC236}">
                <a16:creationId xmlns:a16="http://schemas.microsoft.com/office/drawing/2014/main" id="{32D5EED2-8DFC-B739-486C-6DB93929ABFB}"/>
              </a:ext>
            </a:extLst>
          </p:cNvPr>
          <p:cNvSpPr txBox="1"/>
          <p:nvPr/>
        </p:nvSpPr>
        <p:spPr>
          <a:xfrm>
            <a:off x="683420" y="1583356"/>
            <a:ext cx="10461219" cy="1631216"/>
          </a:xfrm>
          <a:prstGeom prst="rect">
            <a:avLst/>
          </a:prstGeom>
          <a:noFill/>
        </p:spPr>
        <p:txBody>
          <a:bodyPr wrap="square" lIns="91440" tIns="45720" rIns="91440" bIns="45720" rtlCol="0" anchor="t">
            <a:spAutoFit/>
          </a:bodyPr>
          <a:lstStyle/>
          <a:p>
            <a:r>
              <a:rPr lang="nl-NL" sz="2000" b="1" dirty="0"/>
              <a:t>Opdracht 1</a:t>
            </a:r>
          </a:p>
          <a:p>
            <a:r>
              <a:rPr lang="nl-NL" sz="2000" dirty="0"/>
              <a:t>Jullie organiseren voor Yuverta Eindhoven de twee open avonden voor kinderen van groep 7 en 8 &amp; hun ouders. Jullie opdrachtgever is Wilko </a:t>
            </a:r>
            <a:r>
              <a:rPr lang="nl-NL" sz="2000" dirty="0" err="1"/>
              <a:t>Relou</a:t>
            </a:r>
            <a:r>
              <a:rPr lang="nl-NL" sz="2000" dirty="0"/>
              <a:t>, locatie-adviseur van Yuverta Eindhoven. </a:t>
            </a:r>
          </a:p>
          <a:p>
            <a:endParaRPr lang="nl-NL" sz="2000" dirty="0"/>
          </a:p>
        </p:txBody>
      </p:sp>
      <p:pic>
        <p:nvPicPr>
          <p:cNvPr id="1026" name="Picture 2" descr="Yuverta vmbo Eindhoven">
            <a:extLst>
              <a:ext uri="{FF2B5EF4-FFF2-40B4-BE49-F238E27FC236}">
                <a16:creationId xmlns:a16="http://schemas.microsoft.com/office/drawing/2014/main" id="{4FF8D4D3-58CB-D51E-23BD-B605B06B28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420" y="3313814"/>
            <a:ext cx="6322022" cy="2096506"/>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a:extLst>
              <a:ext uri="{FF2B5EF4-FFF2-40B4-BE49-F238E27FC236}">
                <a16:creationId xmlns:a16="http://schemas.microsoft.com/office/drawing/2014/main" id="{14F461DB-105E-A7A0-4FCE-40BF6472C2C6}"/>
              </a:ext>
            </a:extLst>
          </p:cNvPr>
          <p:cNvPicPr>
            <a:picLocks noChangeAspect="1"/>
          </p:cNvPicPr>
          <p:nvPr/>
        </p:nvPicPr>
        <p:blipFill>
          <a:blip r:embed="rId3"/>
          <a:stretch>
            <a:fillRect/>
          </a:stretch>
        </p:blipFill>
        <p:spPr>
          <a:xfrm>
            <a:off x="7194066" y="3313814"/>
            <a:ext cx="2124075" cy="2152650"/>
          </a:xfrm>
          <a:prstGeom prst="rect">
            <a:avLst/>
          </a:prstGeom>
        </p:spPr>
      </p:pic>
      <p:pic>
        <p:nvPicPr>
          <p:cNvPr id="9" name="Afbeelding 8">
            <a:extLst>
              <a:ext uri="{FF2B5EF4-FFF2-40B4-BE49-F238E27FC236}">
                <a16:creationId xmlns:a16="http://schemas.microsoft.com/office/drawing/2014/main" id="{9C2C045A-AE3B-C9B9-E8C6-2F02C80949CB}"/>
              </a:ext>
            </a:extLst>
          </p:cNvPr>
          <p:cNvPicPr>
            <a:picLocks noChangeAspect="1"/>
          </p:cNvPicPr>
          <p:nvPr/>
        </p:nvPicPr>
        <p:blipFill>
          <a:blip r:embed="rId4"/>
          <a:stretch>
            <a:fillRect/>
          </a:stretch>
        </p:blipFill>
        <p:spPr>
          <a:xfrm>
            <a:off x="9506765" y="3313814"/>
            <a:ext cx="2143125" cy="2143125"/>
          </a:xfrm>
          <a:prstGeom prst="rect">
            <a:avLst/>
          </a:prstGeom>
        </p:spPr>
      </p:pic>
    </p:spTree>
    <p:extLst>
      <p:ext uri="{BB962C8B-B14F-4D97-AF65-F5344CB8AC3E}">
        <p14:creationId xmlns:p14="http://schemas.microsoft.com/office/powerpoint/2010/main" val="186376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38BCC643-6F4E-D783-5A2E-0FA3B96D8933}"/>
              </a:ext>
            </a:extLst>
          </p:cNvPr>
          <p:cNvSpPr>
            <a:spLocks noGrp="1"/>
          </p:cNvSpPr>
          <p:nvPr>
            <p:ph type="dt" sz="half" idx="10"/>
          </p:nvPr>
        </p:nvSpPr>
        <p:spPr/>
        <p:txBody>
          <a:bodyPr/>
          <a:lstStyle/>
          <a:p>
            <a:fld id="{B6837ED8-77B1-4D92-8A4C-07939ECD182A}" type="datetime1">
              <a:rPr lang="nl-NL" noProof="0" smtClean="0"/>
              <a:t>30-8-2023</a:t>
            </a:fld>
            <a:endParaRPr lang="nl-NL" noProof="0"/>
          </a:p>
        </p:txBody>
      </p:sp>
      <p:sp>
        <p:nvSpPr>
          <p:cNvPr id="5" name="Tijdelijke aanduiding voor dianummer 4">
            <a:extLst>
              <a:ext uri="{FF2B5EF4-FFF2-40B4-BE49-F238E27FC236}">
                <a16:creationId xmlns:a16="http://schemas.microsoft.com/office/drawing/2014/main" id="{345E2AD6-A142-847F-8DE8-0B72FF65FEEB}"/>
              </a:ext>
            </a:extLst>
          </p:cNvPr>
          <p:cNvSpPr>
            <a:spLocks noGrp="1"/>
          </p:cNvSpPr>
          <p:nvPr>
            <p:ph type="sldNum" sz="quarter" idx="12"/>
          </p:nvPr>
        </p:nvSpPr>
        <p:spPr/>
        <p:txBody>
          <a:bodyPr/>
          <a:lstStyle/>
          <a:p>
            <a:fld id="{45B76B8B-DE07-48A4-9913-B57A52F2F853}" type="slidenum">
              <a:rPr lang="nl-NL" noProof="0" smtClean="0"/>
              <a:t>9</a:t>
            </a:fld>
            <a:endParaRPr lang="nl-NL" noProof="0"/>
          </a:p>
        </p:txBody>
      </p:sp>
      <p:sp>
        <p:nvSpPr>
          <p:cNvPr id="6" name="Rechthoek 5">
            <a:extLst>
              <a:ext uri="{FF2B5EF4-FFF2-40B4-BE49-F238E27FC236}">
                <a16:creationId xmlns:a16="http://schemas.microsoft.com/office/drawing/2014/main" id="{62A0C65F-AD00-9BBD-64D3-273A5CEEB8B4}"/>
              </a:ext>
            </a:extLst>
          </p:cNvPr>
          <p:cNvSpPr/>
          <p:nvPr/>
        </p:nvSpPr>
        <p:spPr>
          <a:xfrm>
            <a:off x="683420" y="497771"/>
            <a:ext cx="4262705" cy="923330"/>
          </a:xfrm>
          <a:prstGeom prst="rect">
            <a:avLst/>
          </a:prstGeom>
          <a:noFill/>
        </p:spPr>
        <p:txBody>
          <a:bodyPr wrap="none" lIns="91440" tIns="45720" rIns="91440" bIns="45720">
            <a:spAutoFit/>
          </a:bodyPr>
          <a:lstStyle/>
          <a:p>
            <a:pPr algn="ctr"/>
            <a:r>
              <a:rPr lang="nl-NL"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Opdrachten </a:t>
            </a:r>
          </a:p>
        </p:txBody>
      </p:sp>
      <p:sp>
        <p:nvSpPr>
          <p:cNvPr id="4" name="Tekstvak 3">
            <a:extLst>
              <a:ext uri="{FF2B5EF4-FFF2-40B4-BE49-F238E27FC236}">
                <a16:creationId xmlns:a16="http://schemas.microsoft.com/office/drawing/2014/main" id="{6B5BBD8E-7853-8B8F-91AF-766F041E4225}"/>
              </a:ext>
            </a:extLst>
          </p:cNvPr>
          <p:cNvSpPr txBox="1"/>
          <p:nvPr/>
        </p:nvSpPr>
        <p:spPr>
          <a:xfrm>
            <a:off x="809999" y="1582340"/>
            <a:ext cx="9751984" cy="1477328"/>
          </a:xfrm>
          <a:prstGeom prst="rect">
            <a:avLst/>
          </a:prstGeom>
          <a:noFill/>
        </p:spPr>
        <p:txBody>
          <a:bodyPr wrap="square">
            <a:spAutoFit/>
          </a:bodyPr>
          <a:lstStyle/>
          <a:p>
            <a:r>
              <a:rPr lang="nl-NL" sz="1800" b="1" dirty="0"/>
              <a:t>Opdracht 2</a:t>
            </a:r>
          </a:p>
          <a:p>
            <a:r>
              <a:rPr lang="nl-NL" sz="1800" dirty="0"/>
              <a:t>Jullie organiseren voor mensen die op de High Tech Campus werken een </a:t>
            </a:r>
            <a:r>
              <a:rPr lang="nl-NL" sz="1800" dirty="0" err="1"/>
              <a:t>Sutainable</a:t>
            </a:r>
            <a:r>
              <a:rPr lang="nl-NL" sz="1800" dirty="0"/>
              <a:t> walk. Jullie opdrachtgever is Bente van de Heuvel van de </a:t>
            </a:r>
            <a:r>
              <a:rPr lang="nl-NL" sz="1800" dirty="0" err="1"/>
              <a:t>Compassgroup</a:t>
            </a:r>
            <a:r>
              <a:rPr lang="nl-NL" sz="1800" dirty="0"/>
              <a:t>, community manager van de High Tech campus. </a:t>
            </a:r>
          </a:p>
          <a:p>
            <a:endParaRPr lang="nl-NL" sz="1800" dirty="0"/>
          </a:p>
        </p:txBody>
      </p:sp>
      <p:pic>
        <p:nvPicPr>
          <p:cNvPr id="8" name="Afbeelding 7">
            <a:extLst>
              <a:ext uri="{FF2B5EF4-FFF2-40B4-BE49-F238E27FC236}">
                <a16:creationId xmlns:a16="http://schemas.microsoft.com/office/drawing/2014/main" id="{884459EB-8217-0A24-41A2-F24F0E32C6EB}"/>
              </a:ext>
            </a:extLst>
          </p:cNvPr>
          <p:cNvPicPr>
            <a:picLocks noChangeAspect="1"/>
          </p:cNvPicPr>
          <p:nvPr/>
        </p:nvPicPr>
        <p:blipFill>
          <a:blip r:embed="rId2"/>
          <a:stretch>
            <a:fillRect/>
          </a:stretch>
        </p:blipFill>
        <p:spPr>
          <a:xfrm>
            <a:off x="520366" y="3429000"/>
            <a:ext cx="2143125" cy="2143125"/>
          </a:xfrm>
          <a:prstGeom prst="rect">
            <a:avLst/>
          </a:prstGeom>
        </p:spPr>
      </p:pic>
      <p:pic>
        <p:nvPicPr>
          <p:cNvPr id="9" name="Afbeelding 8">
            <a:extLst>
              <a:ext uri="{FF2B5EF4-FFF2-40B4-BE49-F238E27FC236}">
                <a16:creationId xmlns:a16="http://schemas.microsoft.com/office/drawing/2014/main" id="{07B4C5AB-7826-F25E-524B-EFCE15F1D217}"/>
              </a:ext>
            </a:extLst>
          </p:cNvPr>
          <p:cNvPicPr>
            <a:picLocks noChangeAspect="1"/>
          </p:cNvPicPr>
          <p:nvPr/>
        </p:nvPicPr>
        <p:blipFill>
          <a:blip r:embed="rId3"/>
          <a:stretch>
            <a:fillRect/>
          </a:stretch>
        </p:blipFill>
        <p:spPr>
          <a:xfrm>
            <a:off x="9427442" y="3428999"/>
            <a:ext cx="2143125" cy="2143125"/>
          </a:xfrm>
          <a:prstGeom prst="rect">
            <a:avLst/>
          </a:prstGeom>
        </p:spPr>
      </p:pic>
      <p:pic>
        <p:nvPicPr>
          <p:cNvPr id="2050" name="Picture 2" descr="Wild Breaks: Take a break and explore the “wild” side of High Tech Campus">
            <a:extLst>
              <a:ext uri="{FF2B5EF4-FFF2-40B4-BE49-F238E27FC236}">
                <a16:creationId xmlns:a16="http://schemas.microsoft.com/office/drawing/2014/main" id="{396F12AD-773A-2D08-FF6F-286860E4AE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4381" y="3450707"/>
            <a:ext cx="3320954"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 name="Afbeelding 9">
            <a:extLst>
              <a:ext uri="{FF2B5EF4-FFF2-40B4-BE49-F238E27FC236}">
                <a16:creationId xmlns:a16="http://schemas.microsoft.com/office/drawing/2014/main" id="{36A709DA-67C2-4D41-0499-5E34D0F1CF58}"/>
              </a:ext>
            </a:extLst>
          </p:cNvPr>
          <p:cNvPicPr>
            <a:picLocks noChangeAspect="1"/>
          </p:cNvPicPr>
          <p:nvPr/>
        </p:nvPicPr>
        <p:blipFill rotWithShape="1">
          <a:blip r:embed="rId5"/>
          <a:srcRect r="14590"/>
          <a:stretch/>
        </p:blipFill>
        <p:spPr>
          <a:xfrm>
            <a:off x="6458591" y="3428999"/>
            <a:ext cx="2731778" cy="2128399"/>
          </a:xfrm>
          <a:prstGeom prst="rect">
            <a:avLst/>
          </a:prstGeom>
        </p:spPr>
      </p:pic>
    </p:spTree>
    <p:extLst>
      <p:ext uri="{BB962C8B-B14F-4D97-AF65-F5344CB8AC3E}">
        <p14:creationId xmlns:p14="http://schemas.microsoft.com/office/powerpoint/2010/main" val="4282545010"/>
      </p:ext>
    </p:extLst>
  </p:cSld>
  <p:clrMapOvr>
    <a:masterClrMapping/>
  </p:clrMapOvr>
</p:sld>
</file>

<file path=ppt/theme/theme1.xml><?xml version="1.0" encoding="utf-8"?>
<a:theme xmlns:a="http://schemas.openxmlformats.org/drawingml/2006/main" name="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uverta.pptx" id="{70709A2E-B288-4810-8BAF-B9D6A3513533}" vid="{CBBC01AD-5A9E-46FE-AA92-4DBA723E857C}"/>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6" ma:contentTypeDescription="Een nieuw document maken." ma:contentTypeScope="" ma:versionID="ec470e6129e8f0a9e18259b7e59fd35e">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4161d8be520e05faa28c78621515c4b4"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lcf76f155ced4ddcb4097134ff3c332f" minOccurs="0"/>
                <xsd:element ref="ns2:TaxCatchAll" minOccurs="0"/>
                <xsd:element ref="ns3:MediaServiceLoca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0" nillable="true" ma:displayName="Taxonomy Catch All Column" ma:hidden="true" ma:list="{2714b7f2-f495-4f1b-bdb9-ad9bd1b44e3d}"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5E70A2-105D-43F8-8893-30CCB6CAF5E1}">
  <ds:schemaRefs>
    <ds:schemaRef ds:uri="http://schemas.microsoft.com/office/2006/metadata/properties"/>
    <ds:schemaRef ds:uri="http://schemas.microsoft.com/office/infopath/2007/PartnerControls"/>
    <ds:schemaRef ds:uri="8b76c47c-3128-4e42-ab07-d1b7128ce0a7"/>
    <ds:schemaRef ds:uri="c6f82ce1-f6df-49a5-8b49-cf8409a27aa4"/>
    <ds:schemaRef ds:uri="2c4f0c93-2979-4f27-aab2-70de95932352"/>
  </ds:schemaRefs>
</ds:datastoreItem>
</file>

<file path=customXml/itemProps2.xml><?xml version="1.0" encoding="utf-8"?>
<ds:datastoreItem xmlns:ds="http://schemas.openxmlformats.org/officeDocument/2006/customXml" ds:itemID="{23D40DB7-7538-4F44-B22B-3F947B73C80D}">
  <ds:schemaRefs>
    <ds:schemaRef ds:uri="http://schemas.microsoft.com/sharepoint/v3/contenttype/forms"/>
  </ds:schemaRefs>
</ds:datastoreItem>
</file>

<file path=customXml/itemProps3.xml><?xml version="1.0" encoding="utf-8"?>
<ds:datastoreItem xmlns:ds="http://schemas.openxmlformats.org/officeDocument/2006/customXml" ds:itemID="{926EDC96-8979-4859-BA74-A74B573A4F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Yuverta</Template>
  <TotalTime>189</TotalTime>
  <Words>854</Words>
  <Application>Microsoft Office PowerPoint</Application>
  <PresentationFormat>Breedbeeld</PresentationFormat>
  <Paragraphs>121</Paragraphs>
  <Slides>13</Slides>
  <Notes>8</Notes>
  <HiddenSlides>0</HiddenSlides>
  <MMClips>0</MMClips>
  <ScaleCrop>false</ScaleCrop>
  <HeadingPairs>
    <vt:vector size="4" baseType="variant">
      <vt:variant>
        <vt:lpstr>Thema</vt:lpstr>
      </vt:variant>
      <vt:variant>
        <vt:i4>1</vt:i4>
      </vt:variant>
      <vt:variant>
        <vt:lpstr>Diatitels</vt:lpstr>
      </vt:variant>
      <vt:variant>
        <vt:i4>13</vt:i4>
      </vt:variant>
    </vt:vector>
  </HeadingPairs>
  <TitlesOfParts>
    <vt:vector size="14" baseType="lpstr">
      <vt:lpstr>Yuverta</vt:lpstr>
      <vt:lpstr>Project  Evenementen </vt:lpstr>
      <vt:lpstr>Introductie van de periode</vt:lpstr>
      <vt:lpstr>Wat is een evenement? </vt:lpstr>
      <vt:lpstr>PowerPoint-presentatie</vt:lpstr>
      <vt:lpstr>PowerPoint-presentatie</vt:lpstr>
      <vt:lpstr>PowerPoint-presentatie</vt:lpstr>
      <vt:lpstr>Wat gaan jullie doen?! </vt:lpstr>
      <vt:lpstr>PowerPoint-presentatie</vt:lpstr>
      <vt:lpstr>PowerPoint-presentatie</vt:lpstr>
      <vt:lpstr>PowerPoint-presentatie</vt:lpstr>
      <vt:lpstr>Stappen naar de eindproducten</vt:lpstr>
      <vt:lpstr>Wat ga je kiezen?</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Evenementen </dc:title>
  <dc:creator>Pascalle Cup</dc:creator>
  <dc:description>Template by HQ Solutions</dc:description>
  <cp:lastModifiedBy>Pascalle Cup</cp:lastModifiedBy>
  <cp:revision>3</cp:revision>
  <dcterms:created xsi:type="dcterms:W3CDTF">2023-08-22T14:50:05Z</dcterms:created>
  <dcterms:modified xsi:type="dcterms:W3CDTF">2023-08-30T13:47:23Z</dcterms:modified>
  <cp:version>002</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y fmtid="{D5CDD505-2E9C-101B-9397-08002B2CF9AE}" pid="3" name="Order">
    <vt:r8>2600</vt:r8>
  </property>
  <property fmtid="{D5CDD505-2E9C-101B-9397-08002B2CF9AE}" pid="4" name="_ExtendedDescription">
    <vt:lpwstr/>
  </property>
  <property fmtid="{D5CDD505-2E9C-101B-9397-08002B2CF9AE}" pid="5" name="_dlc_DocIdItemGuid">
    <vt:lpwstr>c59f2e10-6eb9-4845-b89d-f7df0261d5e9</vt:lpwstr>
  </property>
  <property fmtid="{D5CDD505-2E9C-101B-9397-08002B2CF9AE}" pid="6" name="MediaServiceImageTags">
    <vt:lpwstr/>
  </property>
</Properties>
</file>